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10287000" cx="18288000"/>
  <p:notesSz cx="18288000" cy="10287000"/>
  <p:embeddedFontLst>
    <p:embeddedFont>
      <p:font typeface="Arial Black"/>
      <p:regular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GoogleSlidesCustomDataVersion2">
      <go:slidesCustomData xmlns:go="http://customooxmlschemas.google.com/" r:id="rId22" roundtripDataSignature="AMtx7minzVIQTToKgFs+Ub3Slr3xExVb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font" Target="fonts/ArialBlack-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7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17"/>
          <p:cNvSpPr txBox="1"/>
          <p:nvPr>
            <p:ph type="title"/>
          </p:nvPr>
        </p:nvSpPr>
        <p:spPr>
          <a:xfrm>
            <a:off x="1962998" y="1377919"/>
            <a:ext cx="5212715" cy="5657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550" u="sng">
                <a:solidFill>
                  <a:srgbClr val="31698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7"/>
          <p:cNvSpPr txBox="1"/>
          <p:nvPr>
            <p:ph idx="1" type="body"/>
          </p:nvPr>
        </p:nvSpPr>
        <p:spPr>
          <a:xfrm>
            <a:off x="8991518" y="2266625"/>
            <a:ext cx="7622540" cy="57835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000">
                <a:solidFill>
                  <a:schemeClr val="lt1"/>
                </a:solidFill>
                <a:latin typeface="Arial Black"/>
                <a:ea typeface="Arial Black"/>
                <a:cs typeface="Arial Black"/>
                <a:sym typeface="Arial Black"/>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17"/>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17"/>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7"/>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22" name="Shape 22"/>
        <p:cNvGrpSpPr/>
        <p:nvPr/>
      </p:nvGrpSpPr>
      <p:grpSpPr>
        <a:xfrm>
          <a:off x="0" y="0"/>
          <a:ext cx="0" cy="0"/>
          <a:chOff x="0" y="0"/>
          <a:chExt cx="0" cy="0"/>
        </a:xfrm>
      </p:grpSpPr>
      <p:sp>
        <p:nvSpPr>
          <p:cNvPr id="23" name="Google Shape;23;p18"/>
          <p:cNvSpPr/>
          <p:nvPr/>
        </p:nvSpPr>
        <p:spPr>
          <a:xfrm>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4" name="Google Shape;24;p18"/>
          <p:cNvPicPr preferRelativeResize="0"/>
          <p:nvPr/>
        </p:nvPicPr>
        <p:blipFill rotWithShape="1">
          <a:blip r:embed="rId2">
            <a:alphaModFix/>
          </a:blip>
          <a:srcRect b="0" l="0" r="0" t="0"/>
          <a:stretch/>
        </p:blipFill>
        <p:spPr>
          <a:xfrm>
            <a:off x="11236208" y="0"/>
            <a:ext cx="7051791" cy="3653745"/>
          </a:xfrm>
          <a:prstGeom prst="rect">
            <a:avLst/>
          </a:prstGeom>
          <a:noFill/>
          <a:ln>
            <a:noFill/>
          </a:ln>
        </p:spPr>
      </p:pic>
      <p:pic>
        <p:nvPicPr>
          <p:cNvPr id="25" name="Google Shape;25;p18"/>
          <p:cNvPicPr preferRelativeResize="0"/>
          <p:nvPr/>
        </p:nvPicPr>
        <p:blipFill rotWithShape="1">
          <a:blip r:embed="rId3">
            <a:alphaModFix/>
          </a:blip>
          <a:srcRect b="0" l="0" r="0" t="0"/>
          <a:stretch/>
        </p:blipFill>
        <p:spPr>
          <a:xfrm>
            <a:off x="0" y="0"/>
            <a:ext cx="7014980" cy="3653745"/>
          </a:xfrm>
          <a:prstGeom prst="rect">
            <a:avLst/>
          </a:prstGeom>
          <a:noFill/>
          <a:ln>
            <a:noFill/>
          </a:ln>
        </p:spPr>
      </p:pic>
      <p:pic>
        <p:nvPicPr>
          <p:cNvPr id="26" name="Google Shape;26;p18"/>
          <p:cNvPicPr preferRelativeResize="0"/>
          <p:nvPr/>
        </p:nvPicPr>
        <p:blipFill rotWithShape="1">
          <a:blip r:embed="rId4">
            <a:alphaModFix/>
          </a:blip>
          <a:srcRect b="0" l="0" r="0" t="0"/>
          <a:stretch/>
        </p:blipFill>
        <p:spPr>
          <a:xfrm>
            <a:off x="3997207" y="0"/>
            <a:ext cx="7275446" cy="3653745"/>
          </a:xfrm>
          <a:prstGeom prst="rect">
            <a:avLst/>
          </a:prstGeom>
          <a:noFill/>
          <a:ln>
            <a:noFill/>
          </a:ln>
        </p:spPr>
      </p:pic>
      <p:pic>
        <p:nvPicPr>
          <p:cNvPr id="27" name="Google Shape;27;p18"/>
          <p:cNvPicPr preferRelativeResize="0"/>
          <p:nvPr/>
        </p:nvPicPr>
        <p:blipFill rotWithShape="1">
          <a:blip r:embed="rId5">
            <a:alphaModFix/>
          </a:blip>
          <a:srcRect b="0" l="0" r="0" t="0"/>
          <a:stretch/>
        </p:blipFill>
        <p:spPr>
          <a:xfrm>
            <a:off x="11250503" y="6509277"/>
            <a:ext cx="7037496" cy="3777721"/>
          </a:xfrm>
          <a:prstGeom prst="rect">
            <a:avLst/>
          </a:prstGeom>
          <a:noFill/>
          <a:ln>
            <a:noFill/>
          </a:ln>
        </p:spPr>
      </p:pic>
      <p:pic>
        <p:nvPicPr>
          <p:cNvPr id="28" name="Google Shape;28;p18"/>
          <p:cNvPicPr preferRelativeResize="0"/>
          <p:nvPr/>
        </p:nvPicPr>
        <p:blipFill rotWithShape="1">
          <a:blip r:embed="rId6">
            <a:alphaModFix/>
          </a:blip>
          <a:srcRect b="0" l="0" r="0" t="0"/>
          <a:stretch/>
        </p:blipFill>
        <p:spPr>
          <a:xfrm>
            <a:off x="0" y="6509277"/>
            <a:ext cx="7029268" cy="3777721"/>
          </a:xfrm>
          <a:prstGeom prst="rect">
            <a:avLst/>
          </a:prstGeom>
          <a:noFill/>
          <a:ln>
            <a:noFill/>
          </a:ln>
        </p:spPr>
      </p:pic>
      <p:sp>
        <p:nvSpPr>
          <p:cNvPr id="29" name="Google Shape;29;p18"/>
          <p:cNvSpPr/>
          <p:nvPr/>
        </p:nvSpPr>
        <p:spPr>
          <a:xfrm>
            <a:off x="4011503" y="6509277"/>
            <a:ext cx="7258050" cy="3778250"/>
          </a:xfrm>
          <a:custGeom>
            <a:rect b="b" l="l" r="r" t="t"/>
            <a:pathLst>
              <a:path extrusionOk="0" h="3778250" w="7258050">
                <a:moveTo>
                  <a:pt x="7257547" y="3777721"/>
                </a:moveTo>
                <a:lnTo>
                  <a:pt x="0" y="3777721"/>
                </a:lnTo>
                <a:lnTo>
                  <a:pt x="0" y="2542144"/>
                </a:lnTo>
                <a:lnTo>
                  <a:pt x="30695" y="2520371"/>
                </a:lnTo>
                <a:lnTo>
                  <a:pt x="0" y="2512911"/>
                </a:lnTo>
                <a:lnTo>
                  <a:pt x="0" y="0"/>
                </a:lnTo>
                <a:lnTo>
                  <a:pt x="1038303" y="0"/>
                </a:lnTo>
                <a:lnTo>
                  <a:pt x="1157098" y="52357"/>
                </a:lnTo>
                <a:lnTo>
                  <a:pt x="1178583" y="0"/>
                </a:lnTo>
                <a:lnTo>
                  <a:pt x="5346402" y="0"/>
                </a:lnTo>
                <a:lnTo>
                  <a:pt x="5464700" y="52341"/>
                </a:lnTo>
                <a:lnTo>
                  <a:pt x="5484702" y="0"/>
                </a:lnTo>
                <a:lnTo>
                  <a:pt x="5539642" y="0"/>
                </a:lnTo>
                <a:lnTo>
                  <a:pt x="5622552" y="9009"/>
                </a:lnTo>
                <a:lnTo>
                  <a:pt x="5682165" y="0"/>
                </a:lnTo>
                <a:lnTo>
                  <a:pt x="7257547" y="0"/>
                </a:lnTo>
                <a:lnTo>
                  <a:pt x="7257547" y="2512911"/>
                </a:lnTo>
                <a:lnTo>
                  <a:pt x="7244439" y="2531171"/>
                </a:lnTo>
                <a:lnTo>
                  <a:pt x="7257547" y="2542202"/>
                </a:lnTo>
                <a:lnTo>
                  <a:pt x="7257547" y="3777721"/>
                </a:lnTo>
                <a:close/>
              </a:path>
            </a:pathLst>
          </a:custGeom>
          <a:solidFill>
            <a:srgbClr val="FAF4E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0" name="Google Shape;30;p18"/>
          <p:cNvPicPr preferRelativeResize="0"/>
          <p:nvPr/>
        </p:nvPicPr>
        <p:blipFill rotWithShape="1">
          <a:blip r:embed="rId7">
            <a:alphaModFix/>
          </a:blip>
          <a:srcRect b="0" l="0" r="0" t="0"/>
          <a:stretch/>
        </p:blipFill>
        <p:spPr>
          <a:xfrm>
            <a:off x="4011503" y="947010"/>
            <a:ext cx="12527576" cy="9339988"/>
          </a:xfrm>
          <a:prstGeom prst="rect">
            <a:avLst/>
          </a:prstGeom>
          <a:noFill/>
          <a:ln>
            <a:noFill/>
          </a:ln>
        </p:spPr>
      </p:pic>
      <p:sp>
        <p:nvSpPr>
          <p:cNvPr id="31" name="Google Shape;31;p18"/>
          <p:cNvSpPr/>
          <p:nvPr/>
        </p:nvSpPr>
        <p:spPr>
          <a:xfrm>
            <a:off x="8986181" y="1797139"/>
            <a:ext cx="6716395" cy="7018655"/>
          </a:xfrm>
          <a:custGeom>
            <a:rect b="b" l="l" r="r" t="t"/>
            <a:pathLst>
              <a:path extrusionOk="0" h="7018655" w="6716395">
                <a:moveTo>
                  <a:pt x="6716063" y="7018215"/>
                </a:moveTo>
                <a:lnTo>
                  <a:pt x="0" y="7018215"/>
                </a:lnTo>
                <a:lnTo>
                  <a:pt x="0" y="0"/>
                </a:lnTo>
                <a:lnTo>
                  <a:pt x="6716063" y="0"/>
                </a:lnTo>
                <a:lnTo>
                  <a:pt x="6716063" y="701821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 name="Google Shape;32;p18"/>
          <p:cNvSpPr/>
          <p:nvPr/>
        </p:nvSpPr>
        <p:spPr>
          <a:xfrm>
            <a:off x="11923531" y="839419"/>
            <a:ext cx="636905" cy="2453005"/>
          </a:xfrm>
          <a:custGeom>
            <a:rect b="b" l="l" r="r" t="t"/>
            <a:pathLst>
              <a:path extrusionOk="0" h="2453004" w="636904">
                <a:moveTo>
                  <a:pt x="91961" y="649473"/>
                </a:moveTo>
                <a:lnTo>
                  <a:pt x="51628" y="632145"/>
                </a:lnTo>
                <a:lnTo>
                  <a:pt x="34865" y="591381"/>
                </a:lnTo>
                <a:lnTo>
                  <a:pt x="35228" y="583973"/>
                </a:lnTo>
                <a:lnTo>
                  <a:pt x="36974" y="576628"/>
                </a:lnTo>
                <a:lnTo>
                  <a:pt x="44751" y="524466"/>
                </a:lnTo>
                <a:lnTo>
                  <a:pt x="53293" y="471987"/>
                </a:lnTo>
                <a:lnTo>
                  <a:pt x="63132" y="419535"/>
                </a:lnTo>
                <a:lnTo>
                  <a:pt x="74800" y="367453"/>
                </a:lnTo>
                <a:lnTo>
                  <a:pt x="88829" y="316083"/>
                </a:lnTo>
                <a:lnTo>
                  <a:pt x="105750" y="265768"/>
                </a:lnTo>
                <a:lnTo>
                  <a:pt x="126094" y="216851"/>
                </a:lnTo>
                <a:lnTo>
                  <a:pt x="150395" y="169676"/>
                </a:lnTo>
                <a:lnTo>
                  <a:pt x="176530" y="128441"/>
                </a:lnTo>
                <a:lnTo>
                  <a:pt x="207853" y="91001"/>
                </a:lnTo>
                <a:lnTo>
                  <a:pt x="243799" y="57965"/>
                </a:lnTo>
                <a:lnTo>
                  <a:pt x="283777" y="29942"/>
                </a:lnTo>
                <a:lnTo>
                  <a:pt x="328198" y="8126"/>
                </a:lnTo>
                <a:lnTo>
                  <a:pt x="377008" y="0"/>
                </a:lnTo>
                <a:lnTo>
                  <a:pt x="403646" y="4610"/>
                </a:lnTo>
                <a:lnTo>
                  <a:pt x="452304" y="24913"/>
                </a:lnTo>
                <a:lnTo>
                  <a:pt x="495627" y="57675"/>
                </a:lnTo>
                <a:lnTo>
                  <a:pt x="532035" y="97485"/>
                </a:lnTo>
                <a:lnTo>
                  <a:pt x="542619" y="113420"/>
                </a:lnTo>
                <a:lnTo>
                  <a:pt x="373832" y="113420"/>
                </a:lnTo>
                <a:lnTo>
                  <a:pt x="371110" y="115008"/>
                </a:lnTo>
                <a:lnTo>
                  <a:pt x="372026" y="115008"/>
                </a:lnTo>
                <a:lnTo>
                  <a:pt x="354778" y="122124"/>
                </a:lnTo>
                <a:lnTo>
                  <a:pt x="335080" y="133041"/>
                </a:lnTo>
                <a:lnTo>
                  <a:pt x="299882" y="161510"/>
                </a:lnTo>
                <a:lnTo>
                  <a:pt x="265183" y="203156"/>
                </a:lnTo>
                <a:lnTo>
                  <a:pt x="237501" y="250715"/>
                </a:lnTo>
                <a:lnTo>
                  <a:pt x="215604" y="301931"/>
                </a:lnTo>
                <a:lnTo>
                  <a:pt x="198258" y="354551"/>
                </a:lnTo>
                <a:lnTo>
                  <a:pt x="185356" y="404533"/>
                </a:lnTo>
                <a:lnTo>
                  <a:pt x="173844" y="454794"/>
                </a:lnTo>
                <a:lnTo>
                  <a:pt x="163725" y="505334"/>
                </a:lnTo>
                <a:lnTo>
                  <a:pt x="155000" y="556153"/>
                </a:lnTo>
                <a:lnTo>
                  <a:pt x="147673" y="607251"/>
                </a:lnTo>
                <a:lnTo>
                  <a:pt x="146652" y="610869"/>
                </a:lnTo>
                <a:lnTo>
                  <a:pt x="117367" y="643639"/>
                </a:lnTo>
                <a:lnTo>
                  <a:pt x="95703" y="649355"/>
                </a:lnTo>
                <a:lnTo>
                  <a:pt x="91961" y="649473"/>
                </a:lnTo>
                <a:close/>
              </a:path>
              <a:path extrusionOk="0" h="2453004" w="636904">
                <a:moveTo>
                  <a:pt x="374669" y="113821"/>
                </a:moveTo>
                <a:lnTo>
                  <a:pt x="373832" y="113420"/>
                </a:lnTo>
                <a:lnTo>
                  <a:pt x="375874" y="113420"/>
                </a:lnTo>
                <a:lnTo>
                  <a:pt x="374669" y="113821"/>
                </a:lnTo>
                <a:close/>
              </a:path>
              <a:path extrusionOk="0" h="2453004" w="636904">
                <a:moveTo>
                  <a:pt x="374776" y="113873"/>
                </a:moveTo>
                <a:lnTo>
                  <a:pt x="375874" y="113420"/>
                </a:lnTo>
                <a:lnTo>
                  <a:pt x="374776" y="113873"/>
                </a:lnTo>
                <a:close/>
              </a:path>
              <a:path extrusionOk="0" h="2453004" w="636904">
                <a:moveTo>
                  <a:pt x="453602" y="186629"/>
                </a:moveTo>
                <a:lnTo>
                  <a:pt x="447102" y="176708"/>
                </a:lnTo>
                <a:lnTo>
                  <a:pt x="443699" y="169449"/>
                </a:lnTo>
                <a:lnTo>
                  <a:pt x="438936" y="163098"/>
                </a:lnTo>
                <a:lnTo>
                  <a:pt x="408915" y="133275"/>
                </a:lnTo>
                <a:lnTo>
                  <a:pt x="379503" y="116142"/>
                </a:lnTo>
                <a:lnTo>
                  <a:pt x="374776" y="113873"/>
                </a:lnTo>
                <a:lnTo>
                  <a:pt x="375874" y="113420"/>
                </a:lnTo>
                <a:lnTo>
                  <a:pt x="542619" y="113420"/>
                </a:lnTo>
                <a:lnTo>
                  <a:pt x="547139" y="120225"/>
                </a:lnTo>
                <a:lnTo>
                  <a:pt x="558393" y="147029"/>
                </a:lnTo>
                <a:lnTo>
                  <a:pt x="566567" y="174564"/>
                </a:lnTo>
                <a:lnTo>
                  <a:pt x="568589" y="185782"/>
                </a:lnTo>
                <a:lnTo>
                  <a:pt x="453453" y="185782"/>
                </a:lnTo>
                <a:lnTo>
                  <a:pt x="453602" y="186629"/>
                </a:lnTo>
                <a:close/>
              </a:path>
              <a:path extrusionOk="0" h="2453004" w="636904">
                <a:moveTo>
                  <a:pt x="372026" y="115008"/>
                </a:moveTo>
                <a:lnTo>
                  <a:pt x="371110" y="115008"/>
                </a:lnTo>
                <a:lnTo>
                  <a:pt x="374669" y="113821"/>
                </a:lnTo>
                <a:lnTo>
                  <a:pt x="372026" y="115008"/>
                </a:lnTo>
                <a:close/>
              </a:path>
              <a:path extrusionOk="0" h="2453004" w="636904">
                <a:moveTo>
                  <a:pt x="453744" y="186845"/>
                </a:moveTo>
                <a:lnTo>
                  <a:pt x="453602" y="186629"/>
                </a:lnTo>
                <a:lnTo>
                  <a:pt x="453453" y="185782"/>
                </a:lnTo>
                <a:lnTo>
                  <a:pt x="453744" y="186845"/>
                </a:lnTo>
                <a:close/>
              </a:path>
              <a:path extrusionOk="0" h="2453004" w="636904">
                <a:moveTo>
                  <a:pt x="569489" y="190772"/>
                </a:moveTo>
                <a:lnTo>
                  <a:pt x="454814" y="190772"/>
                </a:lnTo>
                <a:lnTo>
                  <a:pt x="455722" y="189865"/>
                </a:lnTo>
                <a:lnTo>
                  <a:pt x="453744" y="186845"/>
                </a:lnTo>
                <a:lnTo>
                  <a:pt x="453453" y="185782"/>
                </a:lnTo>
                <a:lnTo>
                  <a:pt x="568589" y="185782"/>
                </a:lnTo>
                <a:lnTo>
                  <a:pt x="569489" y="190772"/>
                </a:lnTo>
                <a:close/>
              </a:path>
              <a:path extrusionOk="0" h="2453004" w="636904">
                <a:moveTo>
                  <a:pt x="399633" y="2348478"/>
                </a:moveTo>
                <a:lnTo>
                  <a:pt x="244987" y="2348478"/>
                </a:lnTo>
                <a:lnTo>
                  <a:pt x="224735" y="2330712"/>
                </a:lnTo>
                <a:lnTo>
                  <a:pt x="243720" y="2321740"/>
                </a:lnTo>
                <a:lnTo>
                  <a:pt x="282693" y="2295685"/>
                </a:lnTo>
                <a:lnTo>
                  <a:pt x="316903" y="2265015"/>
                </a:lnTo>
                <a:lnTo>
                  <a:pt x="346712" y="2230328"/>
                </a:lnTo>
                <a:lnTo>
                  <a:pt x="372486" y="2192222"/>
                </a:lnTo>
                <a:lnTo>
                  <a:pt x="394588" y="2151297"/>
                </a:lnTo>
                <a:lnTo>
                  <a:pt x="413382" y="2108151"/>
                </a:lnTo>
                <a:lnTo>
                  <a:pt x="429232" y="2063382"/>
                </a:lnTo>
                <a:lnTo>
                  <a:pt x="442501" y="2017589"/>
                </a:lnTo>
                <a:lnTo>
                  <a:pt x="453554" y="1971371"/>
                </a:lnTo>
                <a:lnTo>
                  <a:pt x="462755" y="1925326"/>
                </a:lnTo>
                <a:lnTo>
                  <a:pt x="470466" y="1880053"/>
                </a:lnTo>
                <a:lnTo>
                  <a:pt x="478044" y="1830391"/>
                </a:lnTo>
                <a:lnTo>
                  <a:pt x="484941" y="1780667"/>
                </a:lnTo>
                <a:lnTo>
                  <a:pt x="491175" y="1730886"/>
                </a:lnTo>
                <a:lnTo>
                  <a:pt x="496765" y="1681051"/>
                </a:lnTo>
                <a:lnTo>
                  <a:pt x="501728" y="1631166"/>
                </a:lnTo>
                <a:lnTo>
                  <a:pt x="506082" y="1581236"/>
                </a:lnTo>
                <a:lnTo>
                  <a:pt x="509845" y="1531264"/>
                </a:lnTo>
                <a:lnTo>
                  <a:pt x="513033" y="1481255"/>
                </a:lnTo>
                <a:lnTo>
                  <a:pt x="515666" y="1431213"/>
                </a:lnTo>
                <a:lnTo>
                  <a:pt x="517760" y="1381142"/>
                </a:lnTo>
                <a:lnTo>
                  <a:pt x="519334" y="1331046"/>
                </a:lnTo>
                <a:lnTo>
                  <a:pt x="520404" y="1280928"/>
                </a:lnTo>
                <a:lnTo>
                  <a:pt x="520990" y="1230794"/>
                </a:lnTo>
                <a:lnTo>
                  <a:pt x="521109" y="1180647"/>
                </a:lnTo>
                <a:lnTo>
                  <a:pt x="520777" y="1130491"/>
                </a:lnTo>
                <a:lnTo>
                  <a:pt x="520014" y="1080331"/>
                </a:lnTo>
                <a:lnTo>
                  <a:pt x="518837" y="1030170"/>
                </a:lnTo>
                <a:lnTo>
                  <a:pt x="517263" y="980013"/>
                </a:lnTo>
                <a:lnTo>
                  <a:pt x="515311" y="929864"/>
                </a:lnTo>
                <a:lnTo>
                  <a:pt x="512997" y="879726"/>
                </a:lnTo>
                <a:lnTo>
                  <a:pt x="510341" y="829604"/>
                </a:lnTo>
                <a:lnTo>
                  <a:pt x="507359" y="779503"/>
                </a:lnTo>
                <a:lnTo>
                  <a:pt x="504069" y="729425"/>
                </a:lnTo>
                <a:lnTo>
                  <a:pt x="500489" y="679375"/>
                </a:lnTo>
                <a:lnTo>
                  <a:pt x="496637" y="629358"/>
                </a:lnTo>
                <a:lnTo>
                  <a:pt x="492530" y="579377"/>
                </a:lnTo>
                <a:lnTo>
                  <a:pt x="488186" y="529436"/>
                </a:lnTo>
                <a:lnTo>
                  <a:pt x="483623" y="479540"/>
                </a:lnTo>
                <a:lnTo>
                  <a:pt x="479468" y="435406"/>
                </a:lnTo>
                <a:lnTo>
                  <a:pt x="475171" y="391243"/>
                </a:lnTo>
                <a:lnTo>
                  <a:pt x="470733" y="347051"/>
                </a:lnTo>
                <a:lnTo>
                  <a:pt x="466059" y="301931"/>
                </a:lnTo>
                <a:lnTo>
                  <a:pt x="455949" y="208466"/>
                </a:lnTo>
                <a:lnTo>
                  <a:pt x="455586" y="200852"/>
                </a:lnTo>
                <a:lnTo>
                  <a:pt x="454769" y="193290"/>
                </a:lnTo>
                <a:lnTo>
                  <a:pt x="453602" y="186629"/>
                </a:lnTo>
                <a:lnTo>
                  <a:pt x="453744" y="186845"/>
                </a:lnTo>
                <a:lnTo>
                  <a:pt x="454814" y="190772"/>
                </a:lnTo>
                <a:lnTo>
                  <a:pt x="569489" y="190772"/>
                </a:lnTo>
                <a:lnTo>
                  <a:pt x="571663" y="202831"/>
                </a:lnTo>
                <a:lnTo>
                  <a:pt x="573679" y="231830"/>
                </a:lnTo>
                <a:lnTo>
                  <a:pt x="579090" y="282733"/>
                </a:lnTo>
                <a:lnTo>
                  <a:pt x="584415" y="333636"/>
                </a:lnTo>
                <a:lnTo>
                  <a:pt x="589619" y="384539"/>
                </a:lnTo>
                <a:lnTo>
                  <a:pt x="594672" y="435442"/>
                </a:lnTo>
                <a:lnTo>
                  <a:pt x="599539" y="486345"/>
                </a:lnTo>
                <a:lnTo>
                  <a:pt x="604197" y="537745"/>
                </a:lnTo>
                <a:lnTo>
                  <a:pt x="608630" y="589182"/>
                </a:lnTo>
                <a:lnTo>
                  <a:pt x="613491" y="649473"/>
                </a:lnTo>
                <a:lnTo>
                  <a:pt x="616742" y="692160"/>
                </a:lnTo>
                <a:lnTo>
                  <a:pt x="620380" y="743696"/>
                </a:lnTo>
                <a:lnTo>
                  <a:pt x="623711" y="795258"/>
                </a:lnTo>
                <a:lnTo>
                  <a:pt x="626715" y="846845"/>
                </a:lnTo>
                <a:lnTo>
                  <a:pt x="629373" y="898454"/>
                </a:lnTo>
                <a:lnTo>
                  <a:pt x="631663" y="950082"/>
                </a:lnTo>
                <a:lnTo>
                  <a:pt x="633565" y="1001727"/>
                </a:lnTo>
                <a:lnTo>
                  <a:pt x="634936" y="1052030"/>
                </a:lnTo>
                <a:lnTo>
                  <a:pt x="635908" y="1102353"/>
                </a:lnTo>
                <a:lnTo>
                  <a:pt x="636460" y="1152690"/>
                </a:lnTo>
                <a:lnTo>
                  <a:pt x="636574" y="1203034"/>
                </a:lnTo>
                <a:lnTo>
                  <a:pt x="636230" y="1253378"/>
                </a:lnTo>
                <a:lnTo>
                  <a:pt x="635410" y="1303715"/>
                </a:lnTo>
                <a:lnTo>
                  <a:pt x="634095" y="1354038"/>
                </a:lnTo>
                <a:lnTo>
                  <a:pt x="632265" y="1404341"/>
                </a:lnTo>
                <a:lnTo>
                  <a:pt x="629902" y="1454617"/>
                </a:lnTo>
                <a:lnTo>
                  <a:pt x="626986" y="1504859"/>
                </a:lnTo>
                <a:lnTo>
                  <a:pt x="623887" y="1555620"/>
                </a:lnTo>
                <a:lnTo>
                  <a:pt x="620047" y="1606349"/>
                </a:lnTo>
                <a:lnTo>
                  <a:pt x="615488" y="1657012"/>
                </a:lnTo>
                <a:lnTo>
                  <a:pt x="610233" y="1707578"/>
                </a:lnTo>
                <a:lnTo>
                  <a:pt x="604302" y="1758013"/>
                </a:lnTo>
                <a:lnTo>
                  <a:pt x="598640" y="1811300"/>
                </a:lnTo>
                <a:lnTo>
                  <a:pt x="591614" y="1864371"/>
                </a:lnTo>
                <a:lnTo>
                  <a:pt x="583224" y="1917225"/>
                </a:lnTo>
                <a:lnTo>
                  <a:pt x="573465" y="1969862"/>
                </a:lnTo>
                <a:lnTo>
                  <a:pt x="562337" y="2022282"/>
                </a:lnTo>
                <a:lnTo>
                  <a:pt x="548270" y="2072681"/>
                </a:lnTo>
                <a:lnTo>
                  <a:pt x="531993" y="2122766"/>
                </a:lnTo>
                <a:lnTo>
                  <a:pt x="513018" y="2171947"/>
                </a:lnTo>
                <a:lnTo>
                  <a:pt x="490856" y="2219631"/>
                </a:lnTo>
                <a:lnTo>
                  <a:pt x="465020" y="2265229"/>
                </a:lnTo>
                <a:lnTo>
                  <a:pt x="435022" y="2308148"/>
                </a:lnTo>
                <a:lnTo>
                  <a:pt x="400373" y="2347798"/>
                </a:lnTo>
                <a:lnTo>
                  <a:pt x="399633" y="2348478"/>
                </a:lnTo>
                <a:close/>
              </a:path>
              <a:path extrusionOk="0" h="2453004" w="636904">
                <a:moveTo>
                  <a:pt x="200875" y="2452594"/>
                </a:moveTo>
                <a:lnTo>
                  <a:pt x="163599" y="2434095"/>
                </a:lnTo>
                <a:lnTo>
                  <a:pt x="129415" y="2403575"/>
                </a:lnTo>
                <a:lnTo>
                  <a:pt x="100250" y="2368416"/>
                </a:lnTo>
                <a:lnTo>
                  <a:pt x="78033" y="2336002"/>
                </a:lnTo>
                <a:lnTo>
                  <a:pt x="53797" y="2292340"/>
                </a:lnTo>
                <a:lnTo>
                  <a:pt x="34935" y="2247137"/>
                </a:lnTo>
                <a:lnTo>
                  <a:pt x="20839" y="2200597"/>
                </a:lnTo>
                <a:lnTo>
                  <a:pt x="10904" y="2152920"/>
                </a:lnTo>
                <a:lnTo>
                  <a:pt x="4523" y="2104310"/>
                </a:lnTo>
                <a:lnTo>
                  <a:pt x="1090" y="2054968"/>
                </a:lnTo>
                <a:lnTo>
                  <a:pt x="0" y="2005098"/>
                </a:lnTo>
                <a:lnTo>
                  <a:pt x="645" y="1954902"/>
                </a:lnTo>
                <a:lnTo>
                  <a:pt x="2420" y="1904582"/>
                </a:lnTo>
                <a:lnTo>
                  <a:pt x="4719" y="1854340"/>
                </a:lnTo>
                <a:lnTo>
                  <a:pt x="6936" y="1804378"/>
                </a:lnTo>
                <a:lnTo>
                  <a:pt x="8465" y="1754900"/>
                </a:lnTo>
                <a:lnTo>
                  <a:pt x="8698" y="1706108"/>
                </a:lnTo>
                <a:lnTo>
                  <a:pt x="7032" y="1658203"/>
                </a:lnTo>
                <a:lnTo>
                  <a:pt x="16924" y="1622641"/>
                </a:lnTo>
                <a:lnTo>
                  <a:pt x="44411" y="1604926"/>
                </a:lnTo>
                <a:lnTo>
                  <a:pt x="78454" y="1604991"/>
                </a:lnTo>
                <a:lnTo>
                  <a:pt x="108010" y="1622772"/>
                </a:lnTo>
                <a:lnTo>
                  <a:pt x="122040" y="1658203"/>
                </a:lnTo>
                <a:lnTo>
                  <a:pt x="123844" y="1706108"/>
                </a:lnTo>
                <a:lnTo>
                  <a:pt x="123758" y="1758013"/>
                </a:lnTo>
                <a:lnTo>
                  <a:pt x="122630" y="1802368"/>
                </a:lnTo>
                <a:lnTo>
                  <a:pt x="120735" y="1850592"/>
                </a:lnTo>
                <a:lnTo>
                  <a:pt x="118734" y="1898868"/>
                </a:lnTo>
                <a:lnTo>
                  <a:pt x="117191" y="1947180"/>
                </a:lnTo>
                <a:lnTo>
                  <a:pt x="116668" y="1995507"/>
                </a:lnTo>
                <a:lnTo>
                  <a:pt x="117730" y="2043831"/>
                </a:lnTo>
                <a:lnTo>
                  <a:pt x="121148" y="2092884"/>
                </a:lnTo>
                <a:lnTo>
                  <a:pt x="127939" y="2141766"/>
                </a:lnTo>
                <a:lnTo>
                  <a:pt x="139032" y="2189473"/>
                </a:lnTo>
                <a:lnTo>
                  <a:pt x="155355" y="2235002"/>
                </a:lnTo>
                <a:lnTo>
                  <a:pt x="177836" y="2277348"/>
                </a:lnTo>
                <a:lnTo>
                  <a:pt x="207404" y="2315508"/>
                </a:lnTo>
                <a:lnTo>
                  <a:pt x="224735" y="2330712"/>
                </a:lnTo>
                <a:lnTo>
                  <a:pt x="199619" y="2342580"/>
                </a:lnTo>
                <a:lnTo>
                  <a:pt x="244987" y="2348478"/>
                </a:lnTo>
                <a:lnTo>
                  <a:pt x="399633" y="2348478"/>
                </a:lnTo>
                <a:lnTo>
                  <a:pt x="364582" y="2380701"/>
                </a:lnTo>
                <a:lnTo>
                  <a:pt x="325808" y="2408982"/>
                </a:lnTo>
                <a:lnTo>
                  <a:pt x="284052" y="2432644"/>
                </a:lnTo>
                <a:lnTo>
                  <a:pt x="239316" y="2451690"/>
                </a:lnTo>
                <a:lnTo>
                  <a:pt x="200875" y="2452594"/>
                </a:lnTo>
                <a:close/>
              </a:path>
              <a:path extrusionOk="0" h="2453004" w="636904">
                <a:moveTo>
                  <a:pt x="244987" y="2348478"/>
                </a:moveTo>
                <a:lnTo>
                  <a:pt x="199619" y="2342580"/>
                </a:lnTo>
                <a:lnTo>
                  <a:pt x="224735" y="2330712"/>
                </a:lnTo>
                <a:lnTo>
                  <a:pt x="244987" y="2348478"/>
                </a:lnTo>
                <a:close/>
              </a:path>
            </a:pathLst>
          </a:custGeom>
          <a:solidFill>
            <a:srgbClr val="59694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 name="Google Shape;33;p18"/>
          <p:cNvSpPr/>
          <p:nvPr/>
        </p:nvSpPr>
        <p:spPr>
          <a:xfrm>
            <a:off x="14515862" y="5684503"/>
            <a:ext cx="1677035" cy="3392170"/>
          </a:xfrm>
          <a:custGeom>
            <a:rect b="b" l="l" r="r" t="t"/>
            <a:pathLst>
              <a:path extrusionOk="0" h="3392170" w="1677034">
                <a:moveTo>
                  <a:pt x="0" y="3391944"/>
                </a:moveTo>
                <a:lnTo>
                  <a:pt x="35509" y="3357746"/>
                </a:lnTo>
                <a:lnTo>
                  <a:pt x="70704" y="3323208"/>
                </a:lnTo>
                <a:lnTo>
                  <a:pt x="105581" y="3288332"/>
                </a:lnTo>
                <a:lnTo>
                  <a:pt x="140140" y="3253124"/>
                </a:lnTo>
                <a:lnTo>
                  <a:pt x="174378" y="3217586"/>
                </a:lnTo>
                <a:lnTo>
                  <a:pt x="208294" y="3181724"/>
                </a:lnTo>
                <a:lnTo>
                  <a:pt x="241885" y="3145540"/>
                </a:lnTo>
                <a:lnTo>
                  <a:pt x="275149" y="3109039"/>
                </a:lnTo>
                <a:lnTo>
                  <a:pt x="308085" y="3072225"/>
                </a:lnTo>
                <a:lnTo>
                  <a:pt x="340691" y="3035101"/>
                </a:lnTo>
                <a:lnTo>
                  <a:pt x="372964" y="2997672"/>
                </a:lnTo>
                <a:lnTo>
                  <a:pt x="404903" y="2959942"/>
                </a:lnTo>
                <a:lnTo>
                  <a:pt x="436506" y="2921914"/>
                </a:lnTo>
                <a:lnTo>
                  <a:pt x="467770" y="2883592"/>
                </a:lnTo>
                <a:lnTo>
                  <a:pt x="498694" y="2844981"/>
                </a:lnTo>
                <a:lnTo>
                  <a:pt x="529277" y="2806083"/>
                </a:lnTo>
                <a:lnTo>
                  <a:pt x="559515" y="2766904"/>
                </a:lnTo>
                <a:lnTo>
                  <a:pt x="589407" y="2727447"/>
                </a:lnTo>
                <a:lnTo>
                  <a:pt x="618952" y="2687716"/>
                </a:lnTo>
                <a:lnTo>
                  <a:pt x="648147" y="2647715"/>
                </a:lnTo>
                <a:lnTo>
                  <a:pt x="676990" y="2607447"/>
                </a:lnTo>
                <a:lnTo>
                  <a:pt x="705479" y="2566918"/>
                </a:lnTo>
                <a:lnTo>
                  <a:pt x="733613" y="2526130"/>
                </a:lnTo>
                <a:lnTo>
                  <a:pt x="761389" y="2485088"/>
                </a:lnTo>
                <a:lnTo>
                  <a:pt x="788805" y="2443795"/>
                </a:lnTo>
                <a:lnTo>
                  <a:pt x="815860" y="2402256"/>
                </a:lnTo>
                <a:lnTo>
                  <a:pt x="842552" y="2360474"/>
                </a:lnTo>
                <a:lnTo>
                  <a:pt x="868879" y="2318454"/>
                </a:lnTo>
                <a:lnTo>
                  <a:pt x="894838" y="2276199"/>
                </a:lnTo>
                <a:lnTo>
                  <a:pt x="920428" y="2233713"/>
                </a:lnTo>
                <a:lnTo>
                  <a:pt x="945647" y="2191000"/>
                </a:lnTo>
                <a:lnTo>
                  <a:pt x="970493" y="2148065"/>
                </a:lnTo>
                <a:lnTo>
                  <a:pt x="994963" y="2104910"/>
                </a:lnTo>
                <a:lnTo>
                  <a:pt x="1019057" y="2061540"/>
                </a:lnTo>
                <a:lnTo>
                  <a:pt x="1042772" y="2017960"/>
                </a:lnTo>
                <a:lnTo>
                  <a:pt x="1066106" y="1974171"/>
                </a:lnTo>
                <a:lnTo>
                  <a:pt x="1089058" y="1930180"/>
                </a:lnTo>
                <a:lnTo>
                  <a:pt x="1111624" y="1885989"/>
                </a:lnTo>
                <a:lnTo>
                  <a:pt x="1133805" y="1841603"/>
                </a:lnTo>
                <a:lnTo>
                  <a:pt x="1155596" y="1797026"/>
                </a:lnTo>
                <a:lnTo>
                  <a:pt x="1176997" y="1752260"/>
                </a:lnTo>
                <a:lnTo>
                  <a:pt x="1198005" y="1707312"/>
                </a:lnTo>
                <a:lnTo>
                  <a:pt x="1218619" y="1662183"/>
                </a:lnTo>
                <a:lnTo>
                  <a:pt x="1238837" y="1616879"/>
                </a:lnTo>
                <a:lnTo>
                  <a:pt x="1258657" y="1571403"/>
                </a:lnTo>
                <a:lnTo>
                  <a:pt x="1278076" y="1525759"/>
                </a:lnTo>
                <a:lnTo>
                  <a:pt x="1297093" y="1479950"/>
                </a:lnTo>
                <a:lnTo>
                  <a:pt x="1315706" y="1433982"/>
                </a:lnTo>
                <a:lnTo>
                  <a:pt x="1333913" y="1387858"/>
                </a:lnTo>
                <a:lnTo>
                  <a:pt x="1351712" y="1341582"/>
                </a:lnTo>
                <a:lnTo>
                  <a:pt x="1369101" y="1295157"/>
                </a:lnTo>
                <a:lnTo>
                  <a:pt x="1386078" y="1248588"/>
                </a:lnTo>
                <a:lnTo>
                  <a:pt x="1402642" y="1201878"/>
                </a:lnTo>
                <a:lnTo>
                  <a:pt x="1418790" y="1155032"/>
                </a:lnTo>
                <a:lnTo>
                  <a:pt x="1434520" y="1108054"/>
                </a:lnTo>
                <a:lnTo>
                  <a:pt x="1449830" y="1060947"/>
                </a:lnTo>
                <a:lnTo>
                  <a:pt x="1464719" y="1013715"/>
                </a:lnTo>
                <a:lnTo>
                  <a:pt x="1479184" y="966362"/>
                </a:lnTo>
                <a:lnTo>
                  <a:pt x="1493224" y="918893"/>
                </a:lnTo>
                <a:lnTo>
                  <a:pt x="1506837" y="871310"/>
                </a:lnTo>
                <a:lnTo>
                  <a:pt x="1520021" y="823619"/>
                </a:lnTo>
                <a:lnTo>
                  <a:pt x="1532773" y="775823"/>
                </a:lnTo>
                <a:lnTo>
                  <a:pt x="1545092" y="727925"/>
                </a:lnTo>
                <a:lnTo>
                  <a:pt x="1556976" y="679930"/>
                </a:lnTo>
                <a:lnTo>
                  <a:pt x="1568422" y="631842"/>
                </a:lnTo>
                <a:lnTo>
                  <a:pt x="1579430" y="583665"/>
                </a:lnTo>
                <a:lnTo>
                  <a:pt x="1589997" y="535402"/>
                </a:lnTo>
                <a:lnTo>
                  <a:pt x="1600121" y="487058"/>
                </a:lnTo>
                <a:lnTo>
                  <a:pt x="1609800" y="438636"/>
                </a:lnTo>
                <a:lnTo>
                  <a:pt x="1619033" y="390141"/>
                </a:lnTo>
                <a:lnTo>
                  <a:pt x="1627816" y="341576"/>
                </a:lnTo>
                <a:lnTo>
                  <a:pt x="1636150" y="292945"/>
                </a:lnTo>
                <a:lnTo>
                  <a:pt x="1644030" y="244253"/>
                </a:lnTo>
                <a:lnTo>
                  <a:pt x="1651456" y="195502"/>
                </a:lnTo>
                <a:lnTo>
                  <a:pt x="1658426" y="146698"/>
                </a:lnTo>
                <a:lnTo>
                  <a:pt x="1664937" y="97843"/>
                </a:lnTo>
                <a:lnTo>
                  <a:pt x="1670988" y="48942"/>
                </a:lnTo>
                <a:lnTo>
                  <a:pt x="1676577" y="0"/>
                </a:lnTo>
              </a:path>
            </a:pathLst>
          </a:custGeom>
          <a:noFill/>
          <a:ln cap="flat" cmpd="sng" w="45800">
            <a:solidFill>
              <a:srgbClr val="FF958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 name="Google Shape;34;p18"/>
          <p:cNvSpPr/>
          <p:nvPr/>
        </p:nvSpPr>
        <p:spPr>
          <a:xfrm>
            <a:off x="14596732" y="4852237"/>
            <a:ext cx="2597785" cy="3851910"/>
          </a:xfrm>
          <a:custGeom>
            <a:rect b="b" l="l" r="r" t="t"/>
            <a:pathLst>
              <a:path extrusionOk="0" h="3851909" w="2597784">
                <a:moveTo>
                  <a:pt x="346087" y="3696563"/>
                </a:moveTo>
                <a:lnTo>
                  <a:pt x="345313" y="3652863"/>
                </a:lnTo>
                <a:lnTo>
                  <a:pt x="341223" y="3574313"/>
                </a:lnTo>
                <a:lnTo>
                  <a:pt x="337273" y="3528377"/>
                </a:lnTo>
                <a:lnTo>
                  <a:pt x="332155" y="3482556"/>
                </a:lnTo>
                <a:lnTo>
                  <a:pt x="286600" y="3140367"/>
                </a:lnTo>
                <a:lnTo>
                  <a:pt x="265493" y="2987560"/>
                </a:lnTo>
                <a:lnTo>
                  <a:pt x="257657" y="2936722"/>
                </a:lnTo>
                <a:lnTo>
                  <a:pt x="249123" y="2885973"/>
                </a:lnTo>
                <a:lnTo>
                  <a:pt x="239699" y="2835364"/>
                </a:lnTo>
                <a:lnTo>
                  <a:pt x="229209" y="2784919"/>
                </a:lnTo>
                <a:lnTo>
                  <a:pt x="216420" y="2731732"/>
                </a:lnTo>
                <a:lnTo>
                  <a:pt x="200533" y="2679281"/>
                </a:lnTo>
                <a:lnTo>
                  <a:pt x="180594" y="2629408"/>
                </a:lnTo>
                <a:lnTo>
                  <a:pt x="155613" y="2583942"/>
                </a:lnTo>
                <a:lnTo>
                  <a:pt x="124637" y="2544686"/>
                </a:lnTo>
                <a:lnTo>
                  <a:pt x="84607" y="2517013"/>
                </a:lnTo>
                <a:lnTo>
                  <a:pt x="63906" y="2514066"/>
                </a:lnTo>
                <a:lnTo>
                  <a:pt x="45250" y="2522004"/>
                </a:lnTo>
                <a:lnTo>
                  <a:pt x="25742" y="2555354"/>
                </a:lnTo>
                <a:lnTo>
                  <a:pt x="12915" y="2598877"/>
                </a:lnTo>
                <a:lnTo>
                  <a:pt x="4762" y="2644711"/>
                </a:lnTo>
                <a:lnTo>
                  <a:pt x="660" y="2692298"/>
                </a:lnTo>
                <a:lnTo>
                  <a:pt x="0" y="2741079"/>
                </a:lnTo>
                <a:lnTo>
                  <a:pt x="2171" y="2790494"/>
                </a:lnTo>
                <a:lnTo>
                  <a:pt x="6578" y="2839999"/>
                </a:lnTo>
                <a:lnTo>
                  <a:pt x="12585" y="2889034"/>
                </a:lnTo>
                <a:lnTo>
                  <a:pt x="19685" y="2938703"/>
                </a:lnTo>
                <a:lnTo>
                  <a:pt x="27597" y="2988170"/>
                </a:lnTo>
                <a:lnTo>
                  <a:pt x="36322" y="3037433"/>
                </a:lnTo>
                <a:lnTo>
                  <a:pt x="45847" y="3086506"/>
                </a:lnTo>
                <a:lnTo>
                  <a:pt x="56184" y="3135376"/>
                </a:lnTo>
                <a:lnTo>
                  <a:pt x="67335" y="3184055"/>
                </a:lnTo>
                <a:lnTo>
                  <a:pt x="79286" y="3232531"/>
                </a:lnTo>
                <a:lnTo>
                  <a:pt x="92049" y="3280803"/>
                </a:lnTo>
                <a:lnTo>
                  <a:pt x="105613" y="3328886"/>
                </a:lnTo>
                <a:lnTo>
                  <a:pt x="119989" y="3376752"/>
                </a:lnTo>
                <a:lnTo>
                  <a:pt x="135178" y="3424440"/>
                </a:lnTo>
                <a:lnTo>
                  <a:pt x="151168" y="3471913"/>
                </a:lnTo>
                <a:lnTo>
                  <a:pt x="167970" y="3519195"/>
                </a:lnTo>
                <a:lnTo>
                  <a:pt x="198805" y="3610889"/>
                </a:lnTo>
                <a:lnTo>
                  <a:pt x="218554" y="3666274"/>
                </a:lnTo>
                <a:lnTo>
                  <a:pt x="240639" y="3719220"/>
                </a:lnTo>
                <a:lnTo>
                  <a:pt x="264668" y="3763124"/>
                </a:lnTo>
                <a:lnTo>
                  <a:pt x="290233" y="3791407"/>
                </a:lnTo>
                <a:lnTo>
                  <a:pt x="318414" y="3798887"/>
                </a:lnTo>
                <a:lnTo>
                  <a:pt x="335330" y="3779177"/>
                </a:lnTo>
                <a:lnTo>
                  <a:pt x="343662" y="3741864"/>
                </a:lnTo>
                <a:lnTo>
                  <a:pt x="346087" y="3696563"/>
                </a:lnTo>
                <a:close/>
              </a:path>
              <a:path extrusionOk="0" h="3851909" w="2597784">
                <a:moveTo>
                  <a:pt x="814793" y="3008185"/>
                </a:moveTo>
                <a:lnTo>
                  <a:pt x="810869" y="2964103"/>
                </a:lnTo>
                <a:lnTo>
                  <a:pt x="800849" y="2916567"/>
                </a:lnTo>
                <a:lnTo>
                  <a:pt x="785837" y="2866517"/>
                </a:lnTo>
                <a:lnTo>
                  <a:pt x="766940" y="2814942"/>
                </a:lnTo>
                <a:lnTo>
                  <a:pt x="745274" y="2762821"/>
                </a:lnTo>
                <a:lnTo>
                  <a:pt x="721944" y="2711119"/>
                </a:lnTo>
                <a:lnTo>
                  <a:pt x="698055" y="2660815"/>
                </a:lnTo>
                <a:lnTo>
                  <a:pt x="653059" y="2568270"/>
                </a:lnTo>
                <a:lnTo>
                  <a:pt x="634161" y="2527973"/>
                </a:lnTo>
                <a:lnTo>
                  <a:pt x="619150" y="2492972"/>
                </a:lnTo>
                <a:lnTo>
                  <a:pt x="543941" y="2306053"/>
                </a:lnTo>
                <a:lnTo>
                  <a:pt x="466890" y="2120265"/>
                </a:lnTo>
                <a:lnTo>
                  <a:pt x="387985" y="1935619"/>
                </a:lnTo>
                <a:lnTo>
                  <a:pt x="307251" y="1752104"/>
                </a:lnTo>
                <a:lnTo>
                  <a:pt x="289471" y="1713217"/>
                </a:lnTo>
                <a:lnTo>
                  <a:pt x="269963" y="1675612"/>
                </a:lnTo>
                <a:lnTo>
                  <a:pt x="247434" y="1640967"/>
                </a:lnTo>
                <a:lnTo>
                  <a:pt x="220599" y="1611020"/>
                </a:lnTo>
                <a:lnTo>
                  <a:pt x="187769" y="1588452"/>
                </a:lnTo>
                <a:lnTo>
                  <a:pt x="150533" y="1576133"/>
                </a:lnTo>
                <a:lnTo>
                  <a:pt x="112483" y="1575993"/>
                </a:lnTo>
                <a:lnTo>
                  <a:pt x="77228" y="1589913"/>
                </a:lnTo>
                <a:lnTo>
                  <a:pt x="48793" y="1617205"/>
                </a:lnTo>
                <a:lnTo>
                  <a:pt x="28689" y="1653438"/>
                </a:lnTo>
                <a:lnTo>
                  <a:pt x="16751" y="1694929"/>
                </a:lnTo>
                <a:lnTo>
                  <a:pt x="12814" y="1738045"/>
                </a:lnTo>
                <a:lnTo>
                  <a:pt x="17132" y="1779524"/>
                </a:lnTo>
                <a:lnTo>
                  <a:pt x="25006" y="1820164"/>
                </a:lnTo>
                <a:lnTo>
                  <a:pt x="36423" y="1859940"/>
                </a:lnTo>
                <a:lnTo>
                  <a:pt x="51371" y="1898878"/>
                </a:lnTo>
                <a:lnTo>
                  <a:pt x="59512" y="1943747"/>
                </a:lnTo>
                <a:lnTo>
                  <a:pt x="72059" y="1989848"/>
                </a:lnTo>
                <a:lnTo>
                  <a:pt x="88315" y="2036787"/>
                </a:lnTo>
                <a:lnTo>
                  <a:pt x="107543" y="2084146"/>
                </a:lnTo>
                <a:lnTo>
                  <a:pt x="129057" y="2131504"/>
                </a:lnTo>
                <a:lnTo>
                  <a:pt x="152120" y="2178469"/>
                </a:lnTo>
                <a:lnTo>
                  <a:pt x="176022" y="2224595"/>
                </a:lnTo>
                <a:lnTo>
                  <a:pt x="245618" y="2353970"/>
                </a:lnTo>
                <a:lnTo>
                  <a:pt x="288150" y="2436850"/>
                </a:lnTo>
                <a:lnTo>
                  <a:pt x="311251" y="2480564"/>
                </a:lnTo>
                <a:lnTo>
                  <a:pt x="335051" y="2523858"/>
                </a:lnTo>
                <a:lnTo>
                  <a:pt x="359549" y="2566720"/>
                </a:lnTo>
                <a:lnTo>
                  <a:pt x="384733" y="2609151"/>
                </a:lnTo>
                <a:lnTo>
                  <a:pt x="410616" y="2651163"/>
                </a:lnTo>
                <a:lnTo>
                  <a:pt x="437184" y="2692743"/>
                </a:lnTo>
                <a:lnTo>
                  <a:pt x="464451" y="2733891"/>
                </a:lnTo>
                <a:lnTo>
                  <a:pt x="492417" y="2774619"/>
                </a:lnTo>
                <a:lnTo>
                  <a:pt x="521068" y="2814904"/>
                </a:lnTo>
                <a:lnTo>
                  <a:pt x="613257" y="2941066"/>
                </a:lnTo>
                <a:lnTo>
                  <a:pt x="641769" y="2978137"/>
                </a:lnTo>
                <a:lnTo>
                  <a:pt x="671868" y="3014383"/>
                </a:lnTo>
                <a:lnTo>
                  <a:pt x="702221" y="3046819"/>
                </a:lnTo>
                <a:lnTo>
                  <a:pt x="731507" y="3072498"/>
                </a:lnTo>
                <a:lnTo>
                  <a:pt x="781583" y="3091586"/>
                </a:lnTo>
                <a:lnTo>
                  <a:pt x="799731" y="3079051"/>
                </a:lnTo>
                <a:lnTo>
                  <a:pt x="811517" y="3047822"/>
                </a:lnTo>
                <a:lnTo>
                  <a:pt x="814793" y="3008185"/>
                </a:lnTo>
                <a:close/>
              </a:path>
              <a:path extrusionOk="0" h="3851909" w="2597784">
                <a:moveTo>
                  <a:pt x="1143812" y="2396058"/>
                </a:moveTo>
                <a:lnTo>
                  <a:pt x="1140815" y="2352916"/>
                </a:lnTo>
                <a:lnTo>
                  <a:pt x="1134960" y="2309660"/>
                </a:lnTo>
                <a:lnTo>
                  <a:pt x="1123188" y="2242312"/>
                </a:lnTo>
                <a:lnTo>
                  <a:pt x="1114031" y="2196134"/>
                </a:lnTo>
                <a:lnTo>
                  <a:pt x="1103934" y="2150173"/>
                </a:lnTo>
                <a:lnTo>
                  <a:pt x="1092911" y="2104453"/>
                </a:lnTo>
                <a:lnTo>
                  <a:pt x="1080960" y="2058936"/>
                </a:lnTo>
                <a:lnTo>
                  <a:pt x="1068070" y="2013661"/>
                </a:lnTo>
                <a:lnTo>
                  <a:pt x="966444" y="1645945"/>
                </a:lnTo>
                <a:lnTo>
                  <a:pt x="925156" y="1498688"/>
                </a:lnTo>
                <a:lnTo>
                  <a:pt x="896251" y="1400810"/>
                </a:lnTo>
                <a:lnTo>
                  <a:pt x="881087" y="1352080"/>
                </a:lnTo>
                <a:lnTo>
                  <a:pt x="865301" y="1303553"/>
                </a:lnTo>
                <a:lnTo>
                  <a:pt x="848804" y="1255255"/>
                </a:lnTo>
                <a:lnTo>
                  <a:pt x="831481" y="1207236"/>
                </a:lnTo>
                <a:lnTo>
                  <a:pt x="813701" y="1160780"/>
                </a:lnTo>
                <a:lnTo>
                  <a:pt x="794004" y="1114755"/>
                </a:lnTo>
                <a:lnTo>
                  <a:pt x="772083" y="1070063"/>
                </a:lnTo>
                <a:lnTo>
                  <a:pt x="747623" y="1027620"/>
                </a:lnTo>
                <a:lnTo>
                  <a:pt x="720305" y="988326"/>
                </a:lnTo>
                <a:lnTo>
                  <a:pt x="689838" y="953071"/>
                </a:lnTo>
                <a:lnTo>
                  <a:pt x="655904" y="922782"/>
                </a:lnTo>
                <a:lnTo>
                  <a:pt x="599846" y="895705"/>
                </a:lnTo>
                <a:lnTo>
                  <a:pt x="572808" y="895946"/>
                </a:lnTo>
                <a:lnTo>
                  <a:pt x="537946" y="931113"/>
                </a:lnTo>
                <a:lnTo>
                  <a:pt x="523417" y="999540"/>
                </a:lnTo>
                <a:lnTo>
                  <a:pt x="519785" y="1045311"/>
                </a:lnTo>
                <a:lnTo>
                  <a:pt x="519811" y="1092047"/>
                </a:lnTo>
                <a:lnTo>
                  <a:pt x="523036" y="1139545"/>
                </a:lnTo>
                <a:lnTo>
                  <a:pt x="529043" y="1187526"/>
                </a:lnTo>
                <a:lnTo>
                  <a:pt x="537413" y="1235773"/>
                </a:lnTo>
                <a:lnTo>
                  <a:pt x="547674" y="1284033"/>
                </a:lnTo>
                <a:lnTo>
                  <a:pt x="559409" y="1332064"/>
                </a:lnTo>
                <a:lnTo>
                  <a:pt x="572198" y="1379639"/>
                </a:lnTo>
                <a:lnTo>
                  <a:pt x="586447" y="1429575"/>
                </a:lnTo>
                <a:lnTo>
                  <a:pt x="601370" y="1479257"/>
                </a:lnTo>
                <a:lnTo>
                  <a:pt x="616940" y="1528660"/>
                </a:lnTo>
                <a:lnTo>
                  <a:pt x="633183" y="1577809"/>
                </a:lnTo>
                <a:lnTo>
                  <a:pt x="650087" y="1626692"/>
                </a:lnTo>
                <a:lnTo>
                  <a:pt x="667651" y="1675295"/>
                </a:lnTo>
                <a:lnTo>
                  <a:pt x="685888" y="1723644"/>
                </a:lnTo>
                <a:lnTo>
                  <a:pt x="704773" y="1771726"/>
                </a:lnTo>
                <a:lnTo>
                  <a:pt x="724331" y="1819541"/>
                </a:lnTo>
                <a:lnTo>
                  <a:pt x="744550" y="1867103"/>
                </a:lnTo>
                <a:lnTo>
                  <a:pt x="765441" y="1914385"/>
                </a:lnTo>
                <a:lnTo>
                  <a:pt x="786980" y="1961400"/>
                </a:lnTo>
                <a:lnTo>
                  <a:pt x="809193" y="2008149"/>
                </a:lnTo>
                <a:lnTo>
                  <a:pt x="832065" y="2054644"/>
                </a:lnTo>
                <a:lnTo>
                  <a:pt x="855599" y="2100859"/>
                </a:lnTo>
                <a:lnTo>
                  <a:pt x="897864" y="2181949"/>
                </a:lnTo>
                <a:lnTo>
                  <a:pt x="943851" y="2273998"/>
                </a:lnTo>
                <a:lnTo>
                  <a:pt x="970381" y="2323973"/>
                </a:lnTo>
                <a:lnTo>
                  <a:pt x="998359" y="2371941"/>
                </a:lnTo>
                <a:lnTo>
                  <a:pt x="1027074" y="2414447"/>
                </a:lnTo>
                <a:lnTo>
                  <a:pt x="1055839" y="2448001"/>
                </a:lnTo>
                <a:lnTo>
                  <a:pt x="1113980" y="2475598"/>
                </a:lnTo>
                <a:lnTo>
                  <a:pt x="1132535" y="2462288"/>
                </a:lnTo>
                <a:lnTo>
                  <a:pt x="1141768" y="2434145"/>
                </a:lnTo>
                <a:lnTo>
                  <a:pt x="1143812" y="2396058"/>
                </a:lnTo>
                <a:close/>
              </a:path>
              <a:path extrusionOk="0" h="3851909" w="2597784">
                <a:moveTo>
                  <a:pt x="1594561" y="3398748"/>
                </a:moveTo>
                <a:lnTo>
                  <a:pt x="1570837" y="3363353"/>
                </a:lnTo>
                <a:lnTo>
                  <a:pt x="1531277" y="3349066"/>
                </a:lnTo>
                <a:lnTo>
                  <a:pt x="1481823" y="3345421"/>
                </a:lnTo>
                <a:lnTo>
                  <a:pt x="1431442" y="3348901"/>
                </a:lnTo>
                <a:lnTo>
                  <a:pt x="1380477" y="3357880"/>
                </a:lnTo>
                <a:lnTo>
                  <a:pt x="1329334" y="3370732"/>
                </a:lnTo>
                <a:lnTo>
                  <a:pt x="1278356" y="3385807"/>
                </a:lnTo>
                <a:lnTo>
                  <a:pt x="1232001" y="3400399"/>
                </a:lnTo>
                <a:lnTo>
                  <a:pt x="1185684" y="3415538"/>
                </a:lnTo>
                <a:lnTo>
                  <a:pt x="1139405" y="3431222"/>
                </a:lnTo>
                <a:lnTo>
                  <a:pt x="1093165" y="3447465"/>
                </a:lnTo>
                <a:lnTo>
                  <a:pt x="1046962" y="3464255"/>
                </a:lnTo>
                <a:lnTo>
                  <a:pt x="1000810" y="3481590"/>
                </a:lnTo>
                <a:lnTo>
                  <a:pt x="954684" y="3499472"/>
                </a:lnTo>
                <a:lnTo>
                  <a:pt x="908596" y="3517900"/>
                </a:lnTo>
                <a:lnTo>
                  <a:pt x="815809" y="3556546"/>
                </a:lnTo>
                <a:lnTo>
                  <a:pt x="769162" y="3576713"/>
                </a:lnTo>
                <a:lnTo>
                  <a:pt x="722604" y="3597402"/>
                </a:lnTo>
                <a:lnTo>
                  <a:pt x="676148" y="3618611"/>
                </a:lnTo>
                <a:lnTo>
                  <a:pt x="629767" y="3640328"/>
                </a:lnTo>
                <a:lnTo>
                  <a:pt x="583488" y="3662565"/>
                </a:lnTo>
                <a:lnTo>
                  <a:pt x="537311" y="3685324"/>
                </a:lnTo>
                <a:lnTo>
                  <a:pt x="491210" y="3708603"/>
                </a:lnTo>
                <a:lnTo>
                  <a:pt x="457276" y="3723690"/>
                </a:lnTo>
                <a:lnTo>
                  <a:pt x="412496" y="3745242"/>
                </a:lnTo>
                <a:lnTo>
                  <a:pt x="372491" y="3773424"/>
                </a:lnTo>
                <a:lnTo>
                  <a:pt x="352844" y="3808412"/>
                </a:lnTo>
                <a:lnTo>
                  <a:pt x="366941" y="3836276"/>
                </a:lnTo>
                <a:lnTo>
                  <a:pt x="405777" y="3847693"/>
                </a:lnTo>
                <a:lnTo>
                  <a:pt x="451383" y="3849789"/>
                </a:lnTo>
                <a:lnTo>
                  <a:pt x="485775" y="3849700"/>
                </a:lnTo>
                <a:lnTo>
                  <a:pt x="539089" y="3851351"/>
                </a:lnTo>
                <a:lnTo>
                  <a:pt x="592315" y="3851364"/>
                </a:lnTo>
                <a:lnTo>
                  <a:pt x="645452" y="3849738"/>
                </a:lnTo>
                <a:lnTo>
                  <a:pt x="698474" y="3846499"/>
                </a:lnTo>
                <a:lnTo>
                  <a:pt x="751408" y="3841623"/>
                </a:lnTo>
                <a:lnTo>
                  <a:pt x="804240" y="3835108"/>
                </a:lnTo>
                <a:lnTo>
                  <a:pt x="856970" y="3826967"/>
                </a:lnTo>
                <a:lnTo>
                  <a:pt x="909421" y="3817239"/>
                </a:lnTo>
                <a:lnTo>
                  <a:pt x="961428" y="3805936"/>
                </a:lnTo>
                <a:lnTo>
                  <a:pt x="1013002" y="3793071"/>
                </a:lnTo>
                <a:lnTo>
                  <a:pt x="1064120" y="3778618"/>
                </a:lnTo>
                <a:lnTo>
                  <a:pt x="1114806" y="3762603"/>
                </a:lnTo>
                <a:lnTo>
                  <a:pt x="1165047" y="3745014"/>
                </a:lnTo>
                <a:lnTo>
                  <a:pt x="1214831" y="3725849"/>
                </a:lnTo>
                <a:lnTo>
                  <a:pt x="1260551" y="3706749"/>
                </a:lnTo>
                <a:lnTo>
                  <a:pt x="1306093" y="3685781"/>
                </a:lnTo>
                <a:lnTo>
                  <a:pt x="1351089" y="3662553"/>
                </a:lnTo>
                <a:lnTo>
                  <a:pt x="1395171" y="3636670"/>
                </a:lnTo>
                <a:lnTo>
                  <a:pt x="1437982" y="3607765"/>
                </a:lnTo>
                <a:lnTo>
                  <a:pt x="1479156" y="3575443"/>
                </a:lnTo>
                <a:lnTo>
                  <a:pt x="1518310" y="3539312"/>
                </a:lnTo>
                <a:lnTo>
                  <a:pt x="1555102" y="3499002"/>
                </a:lnTo>
                <a:lnTo>
                  <a:pt x="1585810" y="3450577"/>
                </a:lnTo>
                <a:lnTo>
                  <a:pt x="1594243" y="3424237"/>
                </a:lnTo>
                <a:lnTo>
                  <a:pt x="1594561" y="3398748"/>
                </a:lnTo>
                <a:close/>
              </a:path>
              <a:path extrusionOk="0" h="3851909" w="2597784">
                <a:moveTo>
                  <a:pt x="1859495" y="201752"/>
                </a:moveTo>
                <a:lnTo>
                  <a:pt x="1857400" y="156578"/>
                </a:lnTo>
                <a:lnTo>
                  <a:pt x="1848396" y="112280"/>
                </a:lnTo>
                <a:lnTo>
                  <a:pt x="1828761" y="68008"/>
                </a:lnTo>
                <a:lnTo>
                  <a:pt x="1798980" y="30962"/>
                </a:lnTo>
                <a:lnTo>
                  <a:pt x="1760905" y="6502"/>
                </a:lnTo>
                <a:lnTo>
                  <a:pt x="1716379" y="0"/>
                </a:lnTo>
                <a:lnTo>
                  <a:pt x="1701012" y="3683"/>
                </a:lnTo>
                <a:lnTo>
                  <a:pt x="1658099" y="22923"/>
                </a:lnTo>
                <a:lnTo>
                  <a:pt x="1622069" y="53098"/>
                </a:lnTo>
                <a:lnTo>
                  <a:pt x="1581099" y="105232"/>
                </a:lnTo>
                <a:lnTo>
                  <a:pt x="1554607" y="148005"/>
                </a:lnTo>
                <a:lnTo>
                  <a:pt x="1532255" y="193205"/>
                </a:lnTo>
                <a:lnTo>
                  <a:pt x="1513700" y="240411"/>
                </a:lnTo>
                <a:lnTo>
                  <a:pt x="1498650" y="289191"/>
                </a:lnTo>
                <a:lnTo>
                  <a:pt x="1486750" y="339090"/>
                </a:lnTo>
                <a:lnTo>
                  <a:pt x="1477695" y="389712"/>
                </a:lnTo>
                <a:lnTo>
                  <a:pt x="1471180" y="440601"/>
                </a:lnTo>
                <a:lnTo>
                  <a:pt x="1466850" y="491324"/>
                </a:lnTo>
                <a:lnTo>
                  <a:pt x="1464373" y="542480"/>
                </a:lnTo>
                <a:lnTo>
                  <a:pt x="1463573" y="593674"/>
                </a:lnTo>
                <a:lnTo>
                  <a:pt x="1464513" y="644817"/>
                </a:lnTo>
                <a:lnTo>
                  <a:pt x="1467231" y="695807"/>
                </a:lnTo>
                <a:lnTo>
                  <a:pt x="1471815" y="746518"/>
                </a:lnTo>
                <a:lnTo>
                  <a:pt x="1478305" y="796861"/>
                </a:lnTo>
                <a:lnTo>
                  <a:pt x="1486763" y="846734"/>
                </a:lnTo>
                <a:lnTo>
                  <a:pt x="1497241" y="896023"/>
                </a:lnTo>
                <a:lnTo>
                  <a:pt x="1509814" y="944626"/>
                </a:lnTo>
                <a:lnTo>
                  <a:pt x="1524520" y="992441"/>
                </a:lnTo>
                <a:lnTo>
                  <a:pt x="1541437" y="1039368"/>
                </a:lnTo>
                <a:lnTo>
                  <a:pt x="1560601" y="1085291"/>
                </a:lnTo>
                <a:lnTo>
                  <a:pt x="1572742" y="1110615"/>
                </a:lnTo>
                <a:lnTo>
                  <a:pt x="1569161" y="1123530"/>
                </a:lnTo>
                <a:lnTo>
                  <a:pt x="1573237" y="1111643"/>
                </a:lnTo>
                <a:lnTo>
                  <a:pt x="1582089" y="1130109"/>
                </a:lnTo>
                <a:lnTo>
                  <a:pt x="1586318" y="1073505"/>
                </a:lnTo>
                <a:lnTo>
                  <a:pt x="1807121" y="429856"/>
                </a:lnTo>
                <a:lnTo>
                  <a:pt x="1822119" y="384975"/>
                </a:lnTo>
                <a:lnTo>
                  <a:pt x="1836013" y="339420"/>
                </a:lnTo>
                <a:lnTo>
                  <a:pt x="1847646" y="293484"/>
                </a:lnTo>
                <a:lnTo>
                  <a:pt x="1855863" y="247484"/>
                </a:lnTo>
                <a:lnTo>
                  <a:pt x="1859495" y="201752"/>
                </a:lnTo>
                <a:close/>
              </a:path>
              <a:path extrusionOk="0" h="3851909" w="2597784">
                <a:moveTo>
                  <a:pt x="2167813" y="1178763"/>
                </a:moveTo>
                <a:lnTo>
                  <a:pt x="2162848" y="1137551"/>
                </a:lnTo>
                <a:lnTo>
                  <a:pt x="2140153" y="1105941"/>
                </a:lnTo>
                <a:lnTo>
                  <a:pt x="2106815" y="1085900"/>
                </a:lnTo>
                <a:lnTo>
                  <a:pt x="2076069" y="1080439"/>
                </a:lnTo>
                <a:lnTo>
                  <a:pt x="2068207" y="1080655"/>
                </a:lnTo>
                <a:lnTo>
                  <a:pt x="2005317" y="1094130"/>
                </a:lnTo>
                <a:lnTo>
                  <a:pt x="1947760" y="1122857"/>
                </a:lnTo>
                <a:lnTo>
                  <a:pt x="1907603" y="1147051"/>
                </a:lnTo>
                <a:lnTo>
                  <a:pt x="1868411" y="1172654"/>
                </a:lnTo>
                <a:lnTo>
                  <a:pt x="1830158" y="1199667"/>
                </a:lnTo>
                <a:lnTo>
                  <a:pt x="1792871" y="1228064"/>
                </a:lnTo>
                <a:lnTo>
                  <a:pt x="1756625" y="1257795"/>
                </a:lnTo>
                <a:lnTo>
                  <a:pt x="1721523" y="1288783"/>
                </a:lnTo>
                <a:lnTo>
                  <a:pt x="1687563" y="1321003"/>
                </a:lnTo>
                <a:lnTo>
                  <a:pt x="1654746" y="1354480"/>
                </a:lnTo>
                <a:lnTo>
                  <a:pt x="1623148" y="1389126"/>
                </a:lnTo>
                <a:lnTo>
                  <a:pt x="1592872" y="1424838"/>
                </a:lnTo>
                <a:lnTo>
                  <a:pt x="1563903" y="1461617"/>
                </a:lnTo>
                <a:lnTo>
                  <a:pt x="1536242" y="1499476"/>
                </a:lnTo>
                <a:lnTo>
                  <a:pt x="1509979" y="1538312"/>
                </a:lnTo>
                <a:lnTo>
                  <a:pt x="1485150" y="1578013"/>
                </a:lnTo>
                <a:lnTo>
                  <a:pt x="1461782" y="1618576"/>
                </a:lnTo>
                <a:lnTo>
                  <a:pt x="1439862" y="1660017"/>
                </a:lnTo>
                <a:lnTo>
                  <a:pt x="1412646" y="1562100"/>
                </a:lnTo>
                <a:lnTo>
                  <a:pt x="1384058" y="1463954"/>
                </a:lnTo>
                <a:lnTo>
                  <a:pt x="1369009" y="1415046"/>
                </a:lnTo>
                <a:lnTo>
                  <a:pt x="1353337" y="1366367"/>
                </a:lnTo>
                <a:lnTo>
                  <a:pt x="1336954" y="1318031"/>
                </a:lnTo>
                <a:lnTo>
                  <a:pt x="1319758" y="1270139"/>
                </a:lnTo>
                <a:lnTo>
                  <a:pt x="1301661" y="1222768"/>
                </a:lnTo>
                <a:lnTo>
                  <a:pt x="1282573" y="1176032"/>
                </a:lnTo>
                <a:lnTo>
                  <a:pt x="1262392" y="1130033"/>
                </a:lnTo>
                <a:lnTo>
                  <a:pt x="1241044" y="1084859"/>
                </a:lnTo>
                <a:lnTo>
                  <a:pt x="1218412" y="1040612"/>
                </a:lnTo>
                <a:lnTo>
                  <a:pt x="1194422" y="997381"/>
                </a:lnTo>
                <a:lnTo>
                  <a:pt x="1168971" y="955281"/>
                </a:lnTo>
                <a:lnTo>
                  <a:pt x="1141971" y="914412"/>
                </a:lnTo>
                <a:lnTo>
                  <a:pt x="1113332" y="874852"/>
                </a:lnTo>
                <a:lnTo>
                  <a:pt x="1082967" y="836714"/>
                </a:lnTo>
                <a:lnTo>
                  <a:pt x="1050759" y="800087"/>
                </a:lnTo>
                <a:lnTo>
                  <a:pt x="1016647" y="765073"/>
                </a:lnTo>
                <a:lnTo>
                  <a:pt x="980516" y="731786"/>
                </a:lnTo>
                <a:lnTo>
                  <a:pt x="951877" y="760298"/>
                </a:lnTo>
                <a:lnTo>
                  <a:pt x="937044" y="799147"/>
                </a:lnTo>
                <a:lnTo>
                  <a:pt x="932878" y="843114"/>
                </a:lnTo>
                <a:lnTo>
                  <a:pt x="936282" y="886942"/>
                </a:lnTo>
                <a:lnTo>
                  <a:pt x="943330" y="928077"/>
                </a:lnTo>
                <a:lnTo>
                  <a:pt x="952677" y="971435"/>
                </a:lnTo>
                <a:lnTo>
                  <a:pt x="964260" y="1016622"/>
                </a:lnTo>
                <a:lnTo>
                  <a:pt x="977963" y="1063282"/>
                </a:lnTo>
                <a:lnTo>
                  <a:pt x="993736" y="1110996"/>
                </a:lnTo>
                <a:lnTo>
                  <a:pt x="1011478" y="1159408"/>
                </a:lnTo>
                <a:lnTo>
                  <a:pt x="1031125" y="1208138"/>
                </a:lnTo>
                <a:lnTo>
                  <a:pt x="1052576" y="1256792"/>
                </a:lnTo>
                <a:lnTo>
                  <a:pt x="1075753" y="1304988"/>
                </a:lnTo>
                <a:lnTo>
                  <a:pt x="1100594" y="1352346"/>
                </a:lnTo>
                <a:lnTo>
                  <a:pt x="1126998" y="1398485"/>
                </a:lnTo>
                <a:lnTo>
                  <a:pt x="1154887" y="1443037"/>
                </a:lnTo>
                <a:lnTo>
                  <a:pt x="1184186" y="1485595"/>
                </a:lnTo>
                <a:lnTo>
                  <a:pt x="1214818" y="1525790"/>
                </a:lnTo>
                <a:lnTo>
                  <a:pt x="1246682" y="1563243"/>
                </a:lnTo>
                <a:lnTo>
                  <a:pt x="1279715" y="1597558"/>
                </a:lnTo>
                <a:lnTo>
                  <a:pt x="1313827" y="1628368"/>
                </a:lnTo>
                <a:lnTo>
                  <a:pt x="1348943" y="1655292"/>
                </a:lnTo>
                <a:lnTo>
                  <a:pt x="1384960" y="1677936"/>
                </a:lnTo>
                <a:lnTo>
                  <a:pt x="1420571" y="1693710"/>
                </a:lnTo>
                <a:lnTo>
                  <a:pt x="1457934" y="1702676"/>
                </a:lnTo>
                <a:lnTo>
                  <a:pt x="1496783" y="1705330"/>
                </a:lnTo>
                <a:lnTo>
                  <a:pt x="1536839" y="1702181"/>
                </a:lnTo>
                <a:lnTo>
                  <a:pt x="1577835" y="1693722"/>
                </a:lnTo>
                <a:lnTo>
                  <a:pt x="1619504" y="1680464"/>
                </a:lnTo>
                <a:lnTo>
                  <a:pt x="1661553" y="1662899"/>
                </a:lnTo>
                <a:lnTo>
                  <a:pt x="1703743" y="1641563"/>
                </a:lnTo>
                <a:lnTo>
                  <a:pt x="1745767" y="1616925"/>
                </a:lnTo>
                <a:lnTo>
                  <a:pt x="1787385" y="1589519"/>
                </a:lnTo>
                <a:lnTo>
                  <a:pt x="1828292" y="1559839"/>
                </a:lnTo>
                <a:lnTo>
                  <a:pt x="1868246" y="1528381"/>
                </a:lnTo>
                <a:lnTo>
                  <a:pt x="1906955" y="1495653"/>
                </a:lnTo>
                <a:lnTo>
                  <a:pt x="1944154" y="1462163"/>
                </a:lnTo>
                <a:lnTo>
                  <a:pt x="1979574" y="1428419"/>
                </a:lnTo>
                <a:lnTo>
                  <a:pt x="2012937" y="1394917"/>
                </a:lnTo>
                <a:lnTo>
                  <a:pt x="2043963" y="1362163"/>
                </a:lnTo>
                <a:lnTo>
                  <a:pt x="2072398" y="1330680"/>
                </a:lnTo>
                <a:lnTo>
                  <a:pt x="2097963" y="1300937"/>
                </a:lnTo>
                <a:lnTo>
                  <a:pt x="2141410" y="1243774"/>
                </a:lnTo>
                <a:lnTo>
                  <a:pt x="2158466" y="1211973"/>
                </a:lnTo>
                <a:lnTo>
                  <a:pt x="2167813" y="1178763"/>
                </a:lnTo>
                <a:close/>
              </a:path>
              <a:path extrusionOk="0" h="3851909" w="2597784">
                <a:moveTo>
                  <a:pt x="2279129" y="2616238"/>
                </a:moveTo>
                <a:lnTo>
                  <a:pt x="2269706" y="2599093"/>
                </a:lnTo>
                <a:lnTo>
                  <a:pt x="2248230" y="2588361"/>
                </a:lnTo>
                <a:lnTo>
                  <a:pt x="2213165" y="2585199"/>
                </a:lnTo>
                <a:lnTo>
                  <a:pt x="2163026" y="2590736"/>
                </a:lnTo>
                <a:lnTo>
                  <a:pt x="2114600" y="2599931"/>
                </a:lnTo>
                <a:lnTo>
                  <a:pt x="2065985" y="2610345"/>
                </a:lnTo>
                <a:lnTo>
                  <a:pt x="2017191" y="2621902"/>
                </a:lnTo>
                <a:lnTo>
                  <a:pt x="1968246" y="2634526"/>
                </a:lnTo>
                <a:lnTo>
                  <a:pt x="1919185" y="2648140"/>
                </a:lnTo>
                <a:lnTo>
                  <a:pt x="1870036" y="2662669"/>
                </a:lnTo>
                <a:lnTo>
                  <a:pt x="1820824" y="2678049"/>
                </a:lnTo>
                <a:lnTo>
                  <a:pt x="1771561" y="2694190"/>
                </a:lnTo>
                <a:lnTo>
                  <a:pt x="1722285" y="2711018"/>
                </a:lnTo>
                <a:lnTo>
                  <a:pt x="1673034" y="2728455"/>
                </a:lnTo>
                <a:lnTo>
                  <a:pt x="1623809" y="2746438"/>
                </a:lnTo>
                <a:lnTo>
                  <a:pt x="1525600" y="2783738"/>
                </a:lnTo>
                <a:lnTo>
                  <a:pt x="1427861" y="2822283"/>
                </a:lnTo>
                <a:lnTo>
                  <a:pt x="1139596" y="2939465"/>
                </a:lnTo>
                <a:lnTo>
                  <a:pt x="999566" y="2995193"/>
                </a:lnTo>
                <a:lnTo>
                  <a:pt x="953262" y="3014027"/>
                </a:lnTo>
                <a:lnTo>
                  <a:pt x="908380" y="3036341"/>
                </a:lnTo>
                <a:lnTo>
                  <a:pt x="867562" y="3064383"/>
                </a:lnTo>
                <a:lnTo>
                  <a:pt x="833513" y="3100451"/>
                </a:lnTo>
                <a:lnTo>
                  <a:pt x="816737" y="3142640"/>
                </a:lnTo>
                <a:lnTo>
                  <a:pt x="825817" y="3168954"/>
                </a:lnTo>
                <a:lnTo>
                  <a:pt x="848398" y="3185934"/>
                </a:lnTo>
                <a:lnTo>
                  <a:pt x="878522" y="3195053"/>
                </a:lnTo>
                <a:lnTo>
                  <a:pt x="910183" y="3197758"/>
                </a:lnTo>
                <a:lnTo>
                  <a:pt x="959954" y="3197834"/>
                </a:lnTo>
                <a:lnTo>
                  <a:pt x="1009777" y="3197060"/>
                </a:lnTo>
                <a:lnTo>
                  <a:pt x="1059624" y="3195421"/>
                </a:lnTo>
                <a:lnTo>
                  <a:pt x="1109484" y="3192856"/>
                </a:lnTo>
                <a:lnTo>
                  <a:pt x="1159306" y="3189325"/>
                </a:lnTo>
                <a:lnTo>
                  <a:pt x="1209078" y="3184779"/>
                </a:lnTo>
                <a:lnTo>
                  <a:pt x="1258760" y="3179178"/>
                </a:lnTo>
                <a:lnTo>
                  <a:pt x="1308328" y="3172472"/>
                </a:lnTo>
                <a:lnTo>
                  <a:pt x="1357744" y="3164611"/>
                </a:lnTo>
                <a:lnTo>
                  <a:pt x="1406982" y="3155569"/>
                </a:lnTo>
                <a:lnTo>
                  <a:pt x="1456029" y="3145282"/>
                </a:lnTo>
                <a:lnTo>
                  <a:pt x="1504823" y="3133712"/>
                </a:lnTo>
                <a:lnTo>
                  <a:pt x="1553362" y="3120809"/>
                </a:lnTo>
                <a:lnTo>
                  <a:pt x="1601609" y="3106534"/>
                </a:lnTo>
                <a:lnTo>
                  <a:pt x="1649526" y="3090837"/>
                </a:lnTo>
                <a:lnTo>
                  <a:pt x="1697101" y="3073679"/>
                </a:lnTo>
                <a:lnTo>
                  <a:pt x="1748751" y="3053880"/>
                </a:lnTo>
                <a:lnTo>
                  <a:pt x="1799463" y="3032112"/>
                </a:lnTo>
                <a:lnTo>
                  <a:pt x="1849234" y="3008363"/>
                </a:lnTo>
                <a:lnTo>
                  <a:pt x="1898053" y="2982645"/>
                </a:lnTo>
                <a:lnTo>
                  <a:pt x="1945944" y="2954947"/>
                </a:lnTo>
                <a:lnTo>
                  <a:pt x="1992706" y="2925394"/>
                </a:lnTo>
                <a:lnTo>
                  <a:pt x="2038159" y="2894088"/>
                </a:lnTo>
                <a:lnTo>
                  <a:pt x="2082304" y="2861030"/>
                </a:lnTo>
                <a:lnTo>
                  <a:pt x="2125129" y="2826232"/>
                </a:lnTo>
                <a:lnTo>
                  <a:pt x="2166658" y="2789682"/>
                </a:lnTo>
                <a:lnTo>
                  <a:pt x="2197976" y="2758097"/>
                </a:lnTo>
                <a:lnTo>
                  <a:pt x="2226272" y="2726067"/>
                </a:lnTo>
                <a:lnTo>
                  <a:pt x="2250046" y="2694711"/>
                </a:lnTo>
                <a:lnTo>
                  <a:pt x="2277986" y="2638653"/>
                </a:lnTo>
                <a:lnTo>
                  <a:pt x="2279129" y="2616238"/>
                </a:lnTo>
                <a:close/>
              </a:path>
              <a:path extrusionOk="0" h="3851909" w="2597784">
                <a:moveTo>
                  <a:pt x="2597353" y="1579397"/>
                </a:moveTo>
                <a:lnTo>
                  <a:pt x="2589492" y="1547723"/>
                </a:lnTo>
                <a:lnTo>
                  <a:pt x="2571813" y="1524863"/>
                </a:lnTo>
                <a:lnTo>
                  <a:pt x="2548153" y="1512455"/>
                </a:lnTo>
                <a:lnTo>
                  <a:pt x="2521166" y="1508048"/>
                </a:lnTo>
                <a:lnTo>
                  <a:pt x="2493530" y="1509166"/>
                </a:lnTo>
                <a:lnTo>
                  <a:pt x="2448318" y="1517078"/>
                </a:lnTo>
                <a:lnTo>
                  <a:pt x="2403640" y="1529969"/>
                </a:lnTo>
                <a:lnTo>
                  <a:pt x="2359495" y="1547063"/>
                </a:lnTo>
                <a:lnTo>
                  <a:pt x="2315857" y="1567573"/>
                </a:lnTo>
                <a:lnTo>
                  <a:pt x="2272741" y="1590687"/>
                </a:lnTo>
                <a:lnTo>
                  <a:pt x="2230120" y="1615643"/>
                </a:lnTo>
                <a:lnTo>
                  <a:pt x="2187981" y="1641640"/>
                </a:lnTo>
                <a:lnTo>
                  <a:pt x="2144179" y="1669580"/>
                </a:lnTo>
                <a:lnTo>
                  <a:pt x="2057082" y="1726526"/>
                </a:lnTo>
                <a:lnTo>
                  <a:pt x="1970633" y="1784921"/>
                </a:lnTo>
                <a:lnTo>
                  <a:pt x="1884845" y="1844751"/>
                </a:lnTo>
                <a:lnTo>
                  <a:pt x="1799717" y="1906028"/>
                </a:lnTo>
                <a:lnTo>
                  <a:pt x="1715249" y="1968741"/>
                </a:lnTo>
                <a:lnTo>
                  <a:pt x="1631670" y="2033409"/>
                </a:lnTo>
                <a:lnTo>
                  <a:pt x="1548828" y="2099652"/>
                </a:lnTo>
                <a:lnTo>
                  <a:pt x="1466723" y="2167483"/>
                </a:lnTo>
                <a:lnTo>
                  <a:pt x="1385328" y="2236889"/>
                </a:lnTo>
                <a:lnTo>
                  <a:pt x="1304671" y="2307869"/>
                </a:lnTo>
                <a:lnTo>
                  <a:pt x="1237602" y="2362327"/>
                </a:lnTo>
                <a:lnTo>
                  <a:pt x="1199210" y="2399169"/>
                </a:lnTo>
                <a:lnTo>
                  <a:pt x="1171067" y="2438781"/>
                </a:lnTo>
                <a:lnTo>
                  <a:pt x="1163345" y="2478455"/>
                </a:lnTo>
                <a:lnTo>
                  <a:pt x="1182141" y="2504529"/>
                </a:lnTo>
                <a:lnTo>
                  <a:pt x="1219923" y="2510320"/>
                </a:lnTo>
                <a:lnTo>
                  <a:pt x="1266355" y="2503487"/>
                </a:lnTo>
                <a:lnTo>
                  <a:pt x="1311059" y="2491740"/>
                </a:lnTo>
                <a:lnTo>
                  <a:pt x="1343685" y="2482761"/>
                </a:lnTo>
                <a:lnTo>
                  <a:pt x="1391043" y="2471420"/>
                </a:lnTo>
                <a:lnTo>
                  <a:pt x="1438071" y="2459113"/>
                </a:lnTo>
                <a:lnTo>
                  <a:pt x="1484769" y="2445842"/>
                </a:lnTo>
                <a:lnTo>
                  <a:pt x="1531137" y="2431618"/>
                </a:lnTo>
                <a:lnTo>
                  <a:pt x="1577187" y="2416441"/>
                </a:lnTo>
                <a:lnTo>
                  <a:pt x="1622907" y="2400300"/>
                </a:lnTo>
                <a:lnTo>
                  <a:pt x="1668297" y="2383205"/>
                </a:lnTo>
                <a:lnTo>
                  <a:pt x="1713357" y="2365146"/>
                </a:lnTo>
                <a:lnTo>
                  <a:pt x="1758099" y="2346121"/>
                </a:lnTo>
                <a:lnTo>
                  <a:pt x="1802511" y="2326157"/>
                </a:lnTo>
                <a:lnTo>
                  <a:pt x="1846503" y="2305266"/>
                </a:lnTo>
                <a:lnTo>
                  <a:pt x="1889963" y="2283498"/>
                </a:lnTo>
                <a:lnTo>
                  <a:pt x="1932914" y="2260866"/>
                </a:lnTo>
                <a:lnTo>
                  <a:pt x="1975358" y="2237371"/>
                </a:lnTo>
                <a:lnTo>
                  <a:pt x="2017268" y="2213000"/>
                </a:lnTo>
                <a:lnTo>
                  <a:pt x="2058657" y="2187752"/>
                </a:lnTo>
                <a:lnTo>
                  <a:pt x="2099538" y="2161641"/>
                </a:lnTo>
                <a:lnTo>
                  <a:pt x="2139899" y="2134654"/>
                </a:lnTo>
                <a:lnTo>
                  <a:pt x="2179739" y="2106803"/>
                </a:lnTo>
                <a:lnTo>
                  <a:pt x="2256269" y="2050376"/>
                </a:lnTo>
                <a:lnTo>
                  <a:pt x="2293162" y="2021395"/>
                </a:lnTo>
                <a:lnTo>
                  <a:pt x="2329484" y="1991004"/>
                </a:lnTo>
                <a:lnTo>
                  <a:pt x="2365019" y="1959114"/>
                </a:lnTo>
                <a:lnTo>
                  <a:pt x="2399525" y="1925586"/>
                </a:lnTo>
                <a:lnTo>
                  <a:pt x="2432786" y="1890318"/>
                </a:lnTo>
                <a:lnTo>
                  <a:pt x="2464562" y="1853196"/>
                </a:lnTo>
                <a:lnTo>
                  <a:pt x="2494623" y="1814093"/>
                </a:lnTo>
                <a:lnTo>
                  <a:pt x="2522753" y="1772907"/>
                </a:lnTo>
                <a:lnTo>
                  <a:pt x="2548699" y="1729524"/>
                </a:lnTo>
                <a:lnTo>
                  <a:pt x="2572245" y="1683829"/>
                </a:lnTo>
                <a:lnTo>
                  <a:pt x="2595245" y="1614589"/>
                </a:lnTo>
                <a:lnTo>
                  <a:pt x="2597353" y="1579397"/>
                </a:lnTo>
                <a:close/>
              </a:path>
            </a:pathLst>
          </a:custGeom>
          <a:solidFill>
            <a:srgbClr val="B4CC9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 name="Google Shape;35;p18"/>
          <p:cNvSpPr/>
          <p:nvPr/>
        </p:nvSpPr>
        <p:spPr>
          <a:xfrm>
            <a:off x="1468687" y="947010"/>
            <a:ext cx="6904990" cy="8501380"/>
          </a:xfrm>
          <a:custGeom>
            <a:rect b="b" l="l" r="r" t="t"/>
            <a:pathLst>
              <a:path extrusionOk="0" h="8501380" w="6904990">
                <a:moveTo>
                  <a:pt x="821497" y="8501013"/>
                </a:moveTo>
                <a:lnTo>
                  <a:pt x="871379" y="8501076"/>
                </a:lnTo>
                <a:lnTo>
                  <a:pt x="921244" y="8500189"/>
                </a:lnTo>
                <a:lnTo>
                  <a:pt x="970950" y="8498633"/>
                </a:lnTo>
                <a:lnTo>
                  <a:pt x="6567056" y="8269850"/>
                </a:lnTo>
                <a:lnTo>
                  <a:pt x="6607855" y="8267196"/>
                </a:lnTo>
                <a:lnTo>
                  <a:pt x="6648123" y="8260692"/>
                </a:lnTo>
                <a:lnTo>
                  <a:pt x="6685116" y="8247425"/>
                </a:lnTo>
                <a:lnTo>
                  <a:pt x="6716090" y="8224482"/>
                </a:lnTo>
                <a:lnTo>
                  <a:pt x="6744814" y="8170891"/>
                </a:lnTo>
                <a:lnTo>
                  <a:pt x="6755333" y="8109474"/>
                </a:lnTo>
                <a:lnTo>
                  <a:pt x="6760692" y="8059244"/>
                </a:lnTo>
                <a:lnTo>
                  <a:pt x="6770703" y="7958749"/>
                </a:lnTo>
                <a:lnTo>
                  <a:pt x="6779799" y="7858211"/>
                </a:lnTo>
                <a:lnTo>
                  <a:pt x="6791799" y="7707328"/>
                </a:lnTo>
                <a:lnTo>
                  <a:pt x="6801917" y="7556362"/>
                </a:lnTo>
                <a:lnTo>
                  <a:pt x="6810260" y="7405321"/>
                </a:lnTo>
                <a:lnTo>
                  <a:pt x="6816934" y="7254214"/>
                </a:lnTo>
                <a:lnTo>
                  <a:pt x="6822044" y="7103047"/>
                </a:lnTo>
                <a:lnTo>
                  <a:pt x="6825696" y="6951831"/>
                </a:lnTo>
                <a:lnTo>
                  <a:pt x="6828481" y="6750144"/>
                </a:lnTo>
                <a:lnTo>
                  <a:pt x="6829111" y="6548403"/>
                </a:lnTo>
                <a:lnTo>
                  <a:pt x="6827253" y="6296179"/>
                </a:lnTo>
                <a:lnTo>
                  <a:pt x="6821788" y="5993490"/>
                </a:lnTo>
                <a:lnTo>
                  <a:pt x="6812019" y="5640409"/>
                </a:lnTo>
                <a:lnTo>
                  <a:pt x="6766287" y="4375982"/>
                </a:lnTo>
                <a:lnTo>
                  <a:pt x="6753225" y="3919093"/>
                </a:lnTo>
                <a:lnTo>
                  <a:pt x="6747933" y="3614462"/>
                </a:lnTo>
                <a:lnTo>
                  <a:pt x="6746367" y="3360612"/>
                </a:lnTo>
                <a:lnTo>
                  <a:pt x="6747348" y="3157556"/>
                </a:lnTo>
                <a:lnTo>
                  <a:pt x="6750601" y="2954534"/>
                </a:lnTo>
                <a:lnTo>
                  <a:pt x="6754690" y="2802296"/>
                </a:lnTo>
                <a:lnTo>
                  <a:pt x="6760318" y="2650090"/>
                </a:lnTo>
                <a:lnTo>
                  <a:pt x="6767595" y="2497919"/>
                </a:lnTo>
                <a:lnTo>
                  <a:pt x="6776634" y="2345788"/>
                </a:lnTo>
                <a:lnTo>
                  <a:pt x="6787545" y="2193704"/>
                </a:lnTo>
                <a:lnTo>
                  <a:pt x="6794921" y="2118003"/>
                </a:lnTo>
                <a:lnTo>
                  <a:pt x="6799669" y="2079023"/>
                </a:lnTo>
                <a:lnTo>
                  <a:pt x="6805009" y="2039367"/>
                </a:lnTo>
                <a:lnTo>
                  <a:pt x="6817122" y="1958264"/>
                </a:lnTo>
                <a:lnTo>
                  <a:pt x="6851752" y="1747798"/>
                </a:lnTo>
                <a:lnTo>
                  <a:pt x="6872077" y="1618582"/>
                </a:lnTo>
                <a:lnTo>
                  <a:pt x="6884007" y="1532192"/>
                </a:lnTo>
                <a:lnTo>
                  <a:pt x="6889228" y="1489100"/>
                </a:lnTo>
                <a:lnTo>
                  <a:pt x="6893839" y="1446154"/>
                </a:lnTo>
                <a:lnTo>
                  <a:pt x="6897754" y="1403414"/>
                </a:lnTo>
                <a:lnTo>
                  <a:pt x="6900887" y="1360938"/>
                </a:lnTo>
                <a:lnTo>
                  <a:pt x="6903151" y="1318785"/>
                </a:lnTo>
                <a:lnTo>
                  <a:pt x="6904462" y="1277013"/>
                </a:lnTo>
                <a:lnTo>
                  <a:pt x="6904734" y="1235681"/>
                </a:lnTo>
                <a:lnTo>
                  <a:pt x="6903880" y="1194849"/>
                </a:lnTo>
                <a:lnTo>
                  <a:pt x="6901814" y="1154574"/>
                </a:lnTo>
                <a:lnTo>
                  <a:pt x="6898451" y="1114916"/>
                </a:lnTo>
                <a:lnTo>
                  <a:pt x="6893705" y="1075933"/>
                </a:lnTo>
                <a:lnTo>
                  <a:pt x="6887489" y="1037683"/>
                </a:lnTo>
                <a:lnTo>
                  <a:pt x="6879719" y="1000227"/>
                </a:lnTo>
                <a:lnTo>
                  <a:pt x="6859170" y="927925"/>
                </a:lnTo>
                <a:lnTo>
                  <a:pt x="6831371" y="859499"/>
                </a:lnTo>
                <a:lnTo>
                  <a:pt x="6795635" y="795418"/>
                </a:lnTo>
                <a:lnTo>
                  <a:pt x="6751274" y="736150"/>
                </a:lnTo>
                <a:lnTo>
                  <a:pt x="6697601" y="682167"/>
                </a:lnTo>
                <a:lnTo>
                  <a:pt x="6667059" y="657303"/>
                </a:lnTo>
                <a:lnTo>
                  <a:pt x="6633930" y="633937"/>
                </a:lnTo>
                <a:lnTo>
                  <a:pt x="6598131" y="612127"/>
                </a:lnTo>
                <a:lnTo>
                  <a:pt x="6559574" y="591931"/>
                </a:lnTo>
                <a:lnTo>
                  <a:pt x="6518174" y="573409"/>
                </a:lnTo>
                <a:lnTo>
                  <a:pt x="6473845" y="556618"/>
                </a:lnTo>
                <a:lnTo>
                  <a:pt x="6426501" y="541619"/>
                </a:lnTo>
                <a:lnTo>
                  <a:pt x="6376056" y="528468"/>
                </a:lnTo>
                <a:lnTo>
                  <a:pt x="6328944" y="518280"/>
                </a:lnTo>
                <a:lnTo>
                  <a:pt x="6281138" y="509588"/>
                </a:lnTo>
                <a:lnTo>
                  <a:pt x="6232692" y="502304"/>
                </a:lnTo>
                <a:lnTo>
                  <a:pt x="6183660" y="496337"/>
                </a:lnTo>
                <a:lnTo>
                  <a:pt x="6134097" y="491599"/>
                </a:lnTo>
                <a:lnTo>
                  <a:pt x="6084058" y="487999"/>
                </a:lnTo>
                <a:lnTo>
                  <a:pt x="6033597" y="485449"/>
                </a:lnTo>
                <a:lnTo>
                  <a:pt x="5982769" y="483857"/>
                </a:lnTo>
                <a:lnTo>
                  <a:pt x="5931627" y="483136"/>
                </a:lnTo>
                <a:lnTo>
                  <a:pt x="5880228" y="483194"/>
                </a:lnTo>
                <a:lnTo>
                  <a:pt x="5828624" y="483943"/>
                </a:lnTo>
                <a:lnTo>
                  <a:pt x="5776872" y="485293"/>
                </a:lnTo>
                <a:lnTo>
                  <a:pt x="5725024" y="487155"/>
                </a:lnTo>
                <a:lnTo>
                  <a:pt x="5621263" y="492054"/>
                </a:lnTo>
                <a:lnTo>
                  <a:pt x="5313375" y="509706"/>
                </a:lnTo>
                <a:lnTo>
                  <a:pt x="5213330" y="514186"/>
                </a:lnTo>
                <a:lnTo>
                  <a:pt x="5164038" y="515760"/>
                </a:lnTo>
                <a:lnTo>
                  <a:pt x="5115306" y="516770"/>
                </a:lnTo>
                <a:lnTo>
                  <a:pt x="5067187" y="517126"/>
                </a:lnTo>
                <a:lnTo>
                  <a:pt x="4763587" y="515940"/>
                </a:lnTo>
                <a:lnTo>
                  <a:pt x="4460039" y="511757"/>
                </a:lnTo>
                <a:lnTo>
                  <a:pt x="4207163" y="505627"/>
                </a:lnTo>
                <a:lnTo>
                  <a:pt x="3954392" y="496785"/>
                </a:lnTo>
                <a:lnTo>
                  <a:pt x="3752272" y="487567"/>
                </a:lnTo>
                <a:lnTo>
                  <a:pt x="3549515" y="476308"/>
                </a:lnTo>
                <a:lnTo>
                  <a:pt x="3346091" y="462869"/>
                </a:lnTo>
                <a:lnTo>
                  <a:pt x="3142788" y="447091"/>
                </a:lnTo>
                <a:lnTo>
                  <a:pt x="2990432" y="433644"/>
                </a:lnTo>
                <a:lnTo>
                  <a:pt x="2838214" y="418750"/>
                </a:lnTo>
                <a:lnTo>
                  <a:pt x="2686163" y="402354"/>
                </a:lnTo>
                <a:lnTo>
                  <a:pt x="2534309" y="384400"/>
                </a:lnTo>
                <a:lnTo>
                  <a:pt x="2382683" y="364832"/>
                </a:lnTo>
                <a:lnTo>
                  <a:pt x="2231314" y="343593"/>
                </a:lnTo>
                <a:lnTo>
                  <a:pt x="2080232" y="320628"/>
                </a:lnTo>
                <a:lnTo>
                  <a:pt x="1929466" y="295880"/>
                </a:lnTo>
                <a:lnTo>
                  <a:pt x="1779048" y="269294"/>
                </a:lnTo>
                <a:lnTo>
                  <a:pt x="1629007" y="240813"/>
                </a:lnTo>
                <a:lnTo>
                  <a:pt x="1479373" y="210381"/>
                </a:lnTo>
                <a:lnTo>
                  <a:pt x="1379857" y="188981"/>
                </a:lnTo>
                <a:lnTo>
                  <a:pt x="1280544" y="166674"/>
                </a:lnTo>
                <a:lnTo>
                  <a:pt x="1181444" y="143440"/>
                </a:lnTo>
                <a:lnTo>
                  <a:pt x="1082564" y="119265"/>
                </a:lnTo>
                <a:lnTo>
                  <a:pt x="983913" y="94132"/>
                </a:lnTo>
                <a:lnTo>
                  <a:pt x="792178" y="42933"/>
                </a:lnTo>
                <a:lnTo>
                  <a:pt x="746511" y="32068"/>
                </a:lnTo>
                <a:lnTo>
                  <a:pt x="699761" y="22296"/>
                </a:lnTo>
                <a:lnTo>
                  <a:pt x="652308" y="13911"/>
                </a:lnTo>
                <a:lnTo>
                  <a:pt x="604529" y="7205"/>
                </a:lnTo>
                <a:lnTo>
                  <a:pt x="556800" y="2470"/>
                </a:lnTo>
                <a:lnTo>
                  <a:pt x="509501" y="0"/>
                </a:lnTo>
                <a:lnTo>
                  <a:pt x="463008" y="85"/>
                </a:lnTo>
                <a:lnTo>
                  <a:pt x="417699" y="3019"/>
                </a:lnTo>
                <a:lnTo>
                  <a:pt x="373952" y="9095"/>
                </a:lnTo>
                <a:lnTo>
                  <a:pt x="332143" y="18605"/>
                </a:lnTo>
                <a:lnTo>
                  <a:pt x="292652" y="31842"/>
                </a:lnTo>
                <a:lnTo>
                  <a:pt x="255855" y="49098"/>
                </a:lnTo>
                <a:lnTo>
                  <a:pt x="222130" y="70665"/>
                </a:lnTo>
                <a:lnTo>
                  <a:pt x="191855" y="96837"/>
                </a:lnTo>
                <a:lnTo>
                  <a:pt x="165406" y="127905"/>
                </a:lnTo>
                <a:lnTo>
                  <a:pt x="143163" y="164163"/>
                </a:lnTo>
                <a:lnTo>
                  <a:pt x="125694" y="206734"/>
                </a:lnTo>
                <a:lnTo>
                  <a:pt x="114693" y="251255"/>
                </a:lnTo>
                <a:lnTo>
                  <a:pt x="108571" y="297060"/>
                </a:lnTo>
                <a:lnTo>
                  <a:pt x="105736" y="343486"/>
                </a:lnTo>
                <a:lnTo>
                  <a:pt x="104600" y="389869"/>
                </a:lnTo>
                <a:lnTo>
                  <a:pt x="480" y="7336856"/>
                </a:lnTo>
                <a:lnTo>
                  <a:pt x="0" y="7385228"/>
                </a:lnTo>
                <a:lnTo>
                  <a:pt x="45" y="7434217"/>
                </a:lnTo>
                <a:lnTo>
                  <a:pt x="725" y="7483683"/>
                </a:lnTo>
                <a:lnTo>
                  <a:pt x="2148" y="7533488"/>
                </a:lnTo>
                <a:lnTo>
                  <a:pt x="4422" y="7583491"/>
                </a:lnTo>
                <a:lnTo>
                  <a:pt x="7654" y="7633555"/>
                </a:lnTo>
                <a:lnTo>
                  <a:pt x="11954" y="7683540"/>
                </a:lnTo>
                <a:lnTo>
                  <a:pt x="17430" y="7733307"/>
                </a:lnTo>
                <a:lnTo>
                  <a:pt x="24189" y="7782716"/>
                </a:lnTo>
                <a:lnTo>
                  <a:pt x="32339" y="7831629"/>
                </a:lnTo>
                <a:lnTo>
                  <a:pt x="41990" y="7879907"/>
                </a:lnTo>
                <a:lnTo>
                  <a:pt x="53249" y="7927410"/>
                </a:lnTo>
                <a:lnTo>
                  <a:pt x="66224" y="7974000"/>
                </a:lnTo>
                <a:lnTo>
                  <a:pt x="81024" y="8019536"/>
                </a:lnTo>
                <a:lnTo>
                  <a:pt x="97757" y="8063881"/>
                </a:lnTo>
                <a:lnTo>
                  <a:pt x="116530" y="8106895"/>
                </a:lnTo>
                <a:lnTo>
                  <a:pt x="137452" y="8148439"/>
                </a:lnTo>
                <a:lnTo>
                  <a:pt x="160632" y="8188373"/>
                </a:lnTo>
                <a:lnTo>
                  <a:pt x="186178" y="8226560"/>
                </a:lnTo>
                <a:lnTo>
                  <a:pt x="214196" y="8262858"/>
                </a:lnTo>
                <a:lnTo>
                  <a:pt x="244797" y="8297131"/>
                </a:lnTo>
                <a:lnTo>
                  <a:pt x="278088" y="8329237"/>
                </a:lnTo>
                <a:lnTo>
                  <a:pt x="314177" y="8359039"/>
                </a:lnTo>
                <a:lnTo>
                  <a:pt x="353172" y="8386397"/>
                </a:lnTo>
                <a:lnTo>
                  <a:pt x="395182" y="8411172"/>
                </a:lnTo>
                <a:lnTo>
                  <a:pt x="438837" y="8432472"/>
                </a:lnTo>
                <a:lnTo>
                  <a:pt x="483751" y="8450285"/>
                </a:lnTo>
                <a:lnTo>
                  <a:pt x="529783" y="8464893"/>
                </a:lnTo>
                <a:lnTo>
                  <a:pt x="576790" y="8476577"/>
                </a:lnTo>
                <a:lnTo>
                  <a:pt x="624631" y="8485620"/>
                </a:lnTo>
                <a:lnTo>
                  <a:pt x="673164" y="8492303"/>
                </a:lnTo>
                <a:lnTo>
                  <a:pt x="722247" y="8496908"/>
                </a:lnTo>
                <a:lnTo>
                  <a:pt x="771739" y="8499718"/>
                </a:lnTo>
                <a:lnTo>
                  <a:pt x="821497" y="8501013"/>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 name="Google Shape;36;p18"/>
          <p:cNvSpPr/>
          <p:nvPr/>
        </p:nvSpPr>
        <p:spPr>
          <a:xfrm>
            <a:off x="2305521" y="1797139"/>
            <a:ext cx="6716395" cy="7018655"/>
          </a:xfrm>
          <a:custGeom>
            <a:rect b="b" l="l" r="r" t="t"/>
            <a:pathLst>
              <a:path extrusionOk="0" h="7018655" w="6716395">
                <a:moveTo>
                  <a:pt x="0" y="7018215"/>
                </a:moveTo>
                <a:lnTo>
                  <a:pt x="6716063" y="7018215"/>
                </a:lnTo>
                <a:lnTo>
                  <a:pt x="6716063" y="0"/>
                </a:lnTo>
                <a:lnTo>
                  <a:pt x="0" y="0"/>
                </a:lnTo>
                <a:lnTo>
                  <a:pt x="0" y="701821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 name="Google Shape;37;p18"/>
          <p:cNvSpPr/>
          <p:nvPr/>
        </p:nvSpPr>
        <p:spPr>
          <a:xfrm>
            <a:off x="5447662" y="839419"/>
            <a:ext cx="636905" cy="2453005"/>
          </a:xfrm>
          <a:custGeom>
            <a:rect b="b" l="l" r="r" t="t"/>
            <a:pathLst>
              <a:path extrusionOk="0" h="2453004" w="636904">
                <a:moveTo>
                  <a:pt x="544612" y="649473"/>
                </a:moveTo>
                <a:lnTo>
                  <a:pt x="584945" y="632145"/>
                </a:lnTo>
                <a:lnTo>
                  <a:pt x="601708" y="591381"/>
                </a:lnTo>
                <a:lnTo>
                  <a:pt x="601345" y="583973"/>
                </a:lnTo>
                <a:lnTo>
                  <a:pt x="599599" y="576628"/>
                </a:lnTo>
                <a:lnTo>
                  <a:pt x="591822" y="524466"/>
                </a:lnTo>
                <a:lnTo>
                  <a:pt x="583280" y="471987"/>
                </a:lnTo>
                <a:lnTo>
                  <a:pt x="573441" y="419535"/>
                </a:lnTo>
                <a:lnTo>
                  <a:pt x="561773" y="367453"/>
                </a:lnTo>
                <a:lnTo>
                  <a:pt x="547744" y="316083"/>
                </a:lnTo>
                <a:lnTo>
                  <a:pt x="530823" y="265768"/>
                </a:lnTo>
                <a:lnTo>
                  <a:pt x="510479" y="216851"/>
                </a:lnTo>
                <a:lnTo>
                  <a:pt x="486178" y="169676"/>
                </a:lnTo>
                <a:lnTo>
                  <a:pt x="460043" y="128441"/>
                </a:lnTo>
                <a:lnTo>
                  <a:pt x="428720" y="91001"/>
                </a:lnTo>
                <a:lnTo>
                  <a:pt x="392774" y="57965"/>
                </a:lnTo>
                <a:lnTo>
                  <a:pt x="352796" y="29942"/>
                </a:lnTo>
                <a:lnTo>
                  <a:pt x="308375" y="8126"/>
                </a:lnTo>
                <a:lnTo>
                  <a:pt x="259565" y="0"/>
                </a:lnTo>
                <a:lnTo>
                  <a:pt x="232927" y="4610"/>
                </a:lnTo>
                <a:lnTo>
                  <a:pt x="184269" y="24913"/>
                </a:lnTo>
                <a:lnTo>
                  <a:pt x="140946" y="57675"/>
                </a:lnTo>
                <a:lnTo>
                  <a:pt x="104538" y="97485"/>
                </a:lnTo>
                <a:lnTo>
                  <a:pt x="93954" y="113420"/>
                </a:lnTo>
                <a:lnTo>
                  <a:pt x="262741" y="113420"/>
                </a:lnTo>
                <a:lnTo>
                  <a:pt x="265463" y="115008"/>
                </a:lnTo>
                <a:lnTo>
                  <a:pt x="264547" y="115008"/>
                </a:lnTo>
                <a:lnTo>
                  <a:pt x="281795" y="122124"/>
                </a:lnTo>
                <a:lnTo>
                  <a:pt x="301493" y="133041"/>
                </a:lnTo>
                <a:lnTo>
                  <a:pt x="336691" y="161510"/>
                </a:lnTo>
                <a:lnTo>
                  <a:pt x="371390" y="203156"/>
                </a:lnTo>
                <a:lnTo>
                  <a:pt x="399072" y="250715"/>
                </a:lnTo>
                <a:lnTo>
                  <a:pt x="420969" y="301931"/>
                </a:lnTo>
                <a:lnTo>
                  <a:pt x="438315" y="354551"/>
                </a:lnTo>
                <a:lnTo>
                  <a:pt x="451217" y="404533"/>
                </a:lnTo>
                <a:lnTo>
                  <a:pt x="462729" y="454794"/>
                </a:lnTo>
                <a:lnTo>
                  <a:pt x="472848" y="505334"/>
                </a:lnTo>
                <a:lnTo>
                  <a:pt x="481573" y="556153"/>
                </a:lnTo>
                <a:lnTo>
                  <a:pt x="488900" y="607251"/>
                </a:lnTo>
                <a:lnTo>
                  <a:pt x="489921" y="610869"/>
                </a:lnTo>
                <a:lnTo>
                  <a:pt x="519206" y="643639"/>
                </a:lnTo>
                <a:lnTo>
                  <a:pt x="540870" y="649355"/>
                </a:lnTo>
                <a:lnTo>
                  <a:pt x="544612" y="649473"/>
                </a:lnTo>
                <a:close/>
              </a:path>
              <a:path extrusionOk="0" h="2453004" w="636904">
                <a:moveTo>
                  <a:pt x="261904" y="113821"/>
                </a:moveTo>
                <a:lnTo>
                  <a:pt x="262741" y="113420"/>
                </a:lnTo>
                <a:lnTo>
                  <a:pt x="260699" y="113420"/>
                </a:lnTo>
                <a:lnTo>
                  <a:pt x="261904" y="113821"/>
                </a:lnTo>
                <a:close/>
              </a:path>
              <a:path extrusionOk="0" h="2453004" w="636904">
                <a:moveTo>
                  <a:pt x="261797" y="113873"/>
                </a:moveTo>
                <a:lnTo>
                  <a:pt x="260699" y="113420"/>
                </a:lnTo>
                <a:lnTo>
                  <a:pt x="261797" y="113873"/>
                </a:lnTo>
                <a:close/>
              </a:path>
              <a:path extrusionOk="0" h="2453004" w="636904">
                <a:moveTo>
                  <a:pt x="182971" y="186629"/>
                </a:moveTo>
                <a:lnTo>
                  <a:pt x="189471" y="176708"/>
                </a:lnTo>
                <a:lnTo>
                  <a:pt x="192874" y="169449"/>
                </a:lnTo>
                <a:lnTo>
                  <a:pt x="197637" y="163098"/>
                </a:lnTo>
                <a:lnTo>
                  <a:pt x="227658" y="133275"/>
                </a:lnTo>
                <a:lnTo>
                  <a:pt x="257070" y="116142"/>
                </a:lnTo>
                <a:lnTo>
                  <a:pt x="261797" y="113873"/>
                </a:lnTo>
                <a:lnTo>
                  <a:pt x="260699" y="113420"/>
                </a:lnTo>
                <a:lnTo>
                  <a:pt x="93954" y="113420"/>
                </a:lnTo>
                <a:lnTo>
                  <a:pt x="89435" y="120225"/>
                </a:lnTo>
                <a:lnTo>
                  <a:pt x="78180" y="147029"/>
                </a:lnTo>
                <a:lnTo>
                  <a:pt x="70006" y="174564"/>
                </a:lnTo>
                <a:lnTo>
                  <a:pt x="67984" y="185782"/>
                </a:lnTo>
                <a:lnTo>
                  <a:pt x="183120" y="185782"/>
                </a:lnTo>
                <a:lnTo>
                  <a:pt x="182971" y="186629"/>
                </a:lnTo>
                <a:close/>
              </a:path>
              <a:path extrusionOk="0" h="2453004" w="636904">
                <a:moveTo>
                  <a:pt x="264547" y="115008"/>
                </a:moveTo>
                <a:lnTo>
                  <a:pt x="265463" y="115008"/>
                </a:lnTo>
                <a:lnTo>
                  <a:pt x="261904" y="113821"/>
                </a:lnTo>
                <a:lnTo>
                  <a:pt x="264547" y="115008"/>
                </a:lnTo>
                <a:close/>
              </a:path>
              <a:path extrusionOk="0" h="2453004" w="636904">
                <a:moveTo>
                  <a:pt x="182830" y="186845"/>
                </a:moveTo>
                <a:lnTo>
                  <a:pt x="182971" y="186629"/>
                </a:lnTo>
                <a:lnTo>
                  <a:pt x="183120" y="185782"/>
                </a:lnTo>
                <a:lnTo>
                  <a:pt x="182830" y="186845"/>
                </a:lnTo>
                <a:close/>
              </a:path>
              <a:path extrusionOk="0" h="2453004" w="636904">
                <a:moveTo>
                  <a:pt x="67084" y="190772"/>
                </a:moveTo>
                <a:lnTo>
                  <a:pt x="181759" y="190772"/>
                </a:lnTo>
                <a:lnTo>
                  <a:pt x="180851" y="189865"/>
                </a:lnTo>
                <a:lnTo>
                  <a:pt x="182830" y="186845"/>
                </a:lnTo>
                <a:lnTo>
                  <a:pt x="183120" y="185782"/>
                </a:lnTo>
                <a:lnTo>
                  <a:pt x="67984" y="185782"/>
                </a:lnTo>
                <a:lnTo>
                  <a:pt x="67084" y="190772"/>
                </a:lnTo>
                <a:close/>
              </a:path>
              <a:path extrusionOk="0" h="2453004" w="636904">
                <a:moveTo>
                  <a:pt x="236940" y="2348478"/>
                </a:moveTo>
                <a:lnTo>
                  <a:pt x="391586" y="2348478"/>
                </a:lnTo>
                <a:lnTo>
                  <a:pt x="411839" y="2330712"/>
                </a:lnTo>
                <a:lnTo>
                  <a:pt x="392853" y="2321740"/>
                </a:lnTo>
                <a:lnTo>
                  <a:pt x="353880" y="2295685"/>
                </a:lnTo>
                <a:lnTo>
                  <a:pt x="319670" y="2265015"/>
                </a:lnTo>
                <a:lnTo>
                  <a:pt x="289861" y="2230328"/>
                </a:lnTo>
                <a:lnTo>
                  <a:pt x="264087" y="2192222"/>
                </a:lnTo>
                <a:lnTo>
                  <a:pt x="241985" y="2151297"/>
                </a:lnTo>
                <a:lnTo>
                  <a:pt x="223191" y="2108151"/>
                </a:lnTo>
                <a:lnTo>
                  <a:pt x="207341" y="2063382"/>
                </a:lnTo>
                <a:lnTo>
                  <a:pt x="194072" y="2017589"/>
                </a:lnTo>
                <a:lnTo>
                  <a:pt x="183019" y="1971371"/>
                </a:lnTo>
                <a:lnTo>
                  <a:pt x="173818" y="1925326"/>
                </a:lnTo>
                <a:lnTo>
                  <a:pt x="166107" y="1880053"/>
                </a:lnTo>
                <a:lnTo>
                  <a:pt x="158529" y="1830391"/>
                </a:lnTo>
                <a:lnTo>
                  <a:pt x="151632" y="1780667"/>
                </a:lnTo>
                <a:lnTo>
                  <a:pt x="145398" y="1730886"/>
                </a:lnTo>
                <a:lnTo>
                  <a:pt x="139808" y="1681051"/>
                </a:lnTo>
                <a:lnTo>
                  <a:pt x="134845" y="1631166"/>
                </a:lnTo>
                <a:lnTo>
                  <a:pt x="130491" y="1581236"/>
                </a:lnTo>
                <a:lnTo>
                  <a:pt x="126728" y="1531264"/>
                </a:lnTo>
                <a:lnTo>
                  <a:pt x="123540" y="1481255"/>
                </a:lnTo>
                <a:lnTo>
                  <a:pt x="120907" y="1431213"/>
                </a:lnTo>
                <a:lnTo>
                  <a:pt x="118813" y="1381142"/>
                </a:lnTo>
                <a:lnTo>
                  <a:pt x="117239" y="1331046"/>
                </a:lnTo>
                <a:lnTo>
                  <a:pt x="116169" y="1280928"/>
                </a:lnTo>
                <a:lnTo>
                  <a:pt x="115583" y="1230794"/>
                </a:lnTo>
                <a:lnTo>
                  <a:pt x="115464" y="1180647"/>
                </a:lnTo>
                <a:lnTo>
                  <a:pt x="115796" y="1130491"/>
                </a:lnTo>
                <a:lnTo>
                  <a:pt x="116559" y="1080331"/>
                </a:lnTo>
                <a:lnTo>
                  <a:pt x="117736" y="1030170"/>
                </a:lnTo>
                <a:lnTo>
                  <a:pt x="119310" y="980013"/>
                </a:lnTo>
                <a:lnTo>
                  <a:pt x="121262" y="929864"/>
                </a:lnTo>
                <a:lnTo>
                  <a:pt x="123576" y="879726"/>
                </a:lnTo>
                <a:lnTo>
                  <a:pt x="126232" y="829604"/>
                </a:lnTo>
                <a:lnTo>
                  <a:pt x="129214" y="779503"/>
                </a:lnTo>
                <a:lnTo>
                  <a:pt x="132504" y="729425"/>
                </a:lnTo>
                <a:lnTo>
                  <a:pt x="136084" y="679375"/>
                </a:lnTo>
                <a:lnTo>
                  <a:pt x="139937" y="629358"/>
                </a:lnTo>
                <a:lnTo>
                  <a:pt x="144043" y="579377"/>
                </a:lnTo>
                <a:lnTo>
                  <a:pt x="148387" y="529436"/>
                </a:lnTo>
                <a:lnTo>
                  <a:pt x="152950" y="479540"/>
                </a:lnTo>
                <a:lnTo>
                  <a:pt x="157105" y="435406"/>
                </a:lnTo>
                <a:lnTo>
                  <a:pt x="161402" y="391243"/>
                </a:lnTo>
                <a:lnTo>
                  <a:pt x="165840" y="347051"/>
                </a:lnTo>
                <a:lnTo>
                  <a:pt x="170514" y="301931"/>
                </a:lnTo>
                <a:lnTo>
                  <a:pt x="180624" y="208466"/>
                </a:lnTo>
                <a:lnTo>
                  <a:pt x="180987" y="200852"/>
                </a:lnTo>
                <a:lnTo>
                  <a:pt x="181804" y="193290"/>
                </a:lnTo>
                <a:lnTo>
                  <a:pt x="182971" y="186629"/>
                </a:lnTo>
                <a:lnTo>
                  <a:pt x="182830" y="186845"/>
                </a:lnTo>
                <a:lnTo>
                  <a:pt x="181759" y="190772"/>
                </a:lnTo>
                <a:lnTo>
                  <a:pt x="67084" y="190772"/>
                </a:lnTo>
                <a:lnTo>
                  <a:pt x="64910" y="202831"/>
                </a:lnTo>
                <a:lnTo>
                  <a:pt x="62894" y="231830"/>
                </a:lnTo>
                <a:lnTo>
                  <a:pt x="57483" y="282733"/>
                </a:lnTo>
                <a:lnTo>
                  <a:pt x="52158" y="333636"/>
                </a:lnTo>
                <a:lnTo>
                  <a:pt x="46954" y="384539"/>
                </a:lnTo>
                <a:lnTo>
                  <a:pt x="41901" y="435442"/>
                </a:lnTo>
                <a:lnTo>
                  <a:pt x="37034" y="486345"/>
                </a:lnTo>
                <a:lnTo>
                  <a:pt x="32376" y="537745"/>
                </a:lnTo>
                <a:lnTo>
                  <a:pt x="27943" y="589182"/>
                </a:lnTo>
                <a:lnTo>
                  <a:pt x="23082" y="649473"/>
                </a:lnTo>
                <a:lnTo>
                  <a:pt x="19831" y="692160"/>
                </a:lnTo>
                <a:lnTo>
                  <a:pt x="16193" y="743696"/>
                </a:lnTo>
                <a:lnTo>
                  <a:pt x="12862" y="795258"/>
                </a:lnTo>
                <a:lnTo>
                  <a:pt x="9858" y="846845"/>
                </a:lnTo>
                <a:lnTo>
                  <a:pt x="7200" y="898454"/>
                </a:lnTo>
                <a:lnTo>
                  <a:pt x="4910" y="950082"/>
                </a:lnTo>
                <a:lnTo>
                  <a:pt x="3008" y="1001727"/>
                </a:lnTo>
                <a:lnTo>
                  <a:pt x="1637" y="1052030"/>
                </a:lnTo>
                <a:lnTo>
                  <a:pt x="666" y="1102353"/>
                </a:lnTo>
                <a:lnTo>
                  <a:pt x="113" y="1152690"/>
                </a:lnTo>
                <a:lnTo>
                  <a:pt x="0" y="1203034"/>
                </a:lnTo>
                <a:lnTo>
                  <a:pt x="343" y="1253378"/>
                </a:lnTo>
                <a:lnTo>
                  <a:pt x="1163" y="1303715"/>
                </a:lnTo>
                <a:lnTo>
                  <a:pt x="2478" y="1354038"/>
                </a:lnTo>
                <a:lnTo>
                  <a:pt x="4308" y="1404341"/>
                </a:lnTo>
                <a:lnTo>
                  <a:pt x="6671" y="1454617"/>
                </a:lnTo>
                <a:lnTo>
                  <a:pt x="9587" y="1504859"/>
                </a:lnTo>
                <a:lnTo>
                  <a:pt x="12686" y="1555620"/>
                </a:lnTo>
                <a:lnTo>
                  <a:pt x="16526" y="1606349"/>
                </a:lnTo>
                <a:lnTo>
                  <a:pt x="21085" y="1657012"/>
                </a:lnTo>
                <a:lnTo>
                  <a:pt x="26340" y="1707578"/>
                </a:lnTo>
                <a:lnTo>
                  <a:pt x="32271" y="1758013"/>
                </a:lnTo>
                <a:lnTo>
                  <a:pt x="37933" y="1811300"/>
                </a:lnTo>
                <a:lnTo>
                  <a:pt x="44959" y="1864371"/>
                </a:lnTo>
                <a:lnTo>
                  <a:pt x="53349" y="1917225"/>
                </a:lnTo>
                <a:lnTo>
                  <a:pt x="63108" y="1969862"/>
                </a:lnTo>
                <a:lnTo>
                  <a:pt x="74236" y="2022282"/>
                </a:lnTo>
                <a:lnTo>
                  <a:pt x="88303" y="2072681"/>
                </a:lnTo>
                <a:lnTo>
                  <a:pt x="104580" y="2122766"/>
                </a:lnTo>
                <a:lnTo>
                  <a:pt x="123555" y="2171947"/>
                </a:lnTo>
                <a:lnTo>
                  <a:pt x="145717" y="2219631"/>
                </a:lnTo>
                <a:lnTo>
                  <a:pt x="171553" y="2265229"/>
                </a:lnTo>
                <a:lnTo>
                  <a:pt x="201551" y="2308148"/>
                </a:lnTo>
                <a:lnTo>
                  <a:pt x="236200" y="2347798"/>
                </a:lnTo>
                <a:lnTo>
                  <a:pt x="236940" y="2348478"/>
                </a:lnTo>
                <a:close/>
              </a:path>
              <a:path extrusionOk="0" h="2453004" w="636904">
                <a:moveTo>
                  <a:pt x="435698" y="2452594"/>
                </a:moveTo>
                <a:lnTo>
                  <a:pt x="472974" y="2434095"/>
                </a:lnTo>
                <a:lnTo>
                  <a:pt x="507158" y="2403575"/>
                </a:lnTo>
                <a:lnTo>
                  <a:pt x="536323" y="2368416"/>
                </a:lnTo>
                <a:lnTo>
                  <a:pt x="558540" y="2336002"/>
                </a:lnTo>
                <a:lnTo>
                  <a:pt x="582776" y="2292340"/>
                </a:lnTo>
                <a:lnTo>
                  <a:pt x="601638" y="2247137"/>
                </a:lnTo>
                <a:lnTo>
                  <a:pt x="615734" y="2200597"/>
                </a:lnTo>
                <a:lnTo>
                  <a:pt x="625669" y="2152920"/>
                </a:lnTo>
                <a:lnTo>
                  <a:pt x="632050" y="2104310"/>
                </a:lnTo>
                <a:lnTo>
                  <a:pt x="635483" y="2054968"/>
                </a:lnTo>
                <a:lnTo>
                  <a:pt x="636574" y="2005098"/>
                </a:lnTo>
                <a:lnTo>
                  <a:pt x="635928" y="1954902"/>
                </a:lnTo>
                <a:lnTo>
                  <a:pt x="634153" y="1904582"/>
                </a:lnTo>
                <a:lnTo>
                  <a:pt x="631854" y="1854340"/>
                </a:lnTo>
                <a:lnTo>
                  <a:pt x="629637" y="1804378"/>
                </a:lnTo>
                <a:lnTo>
                  <a:pt x="628108" y="1754900"/>
                </a:lnTo>
                <a:lnTo>
                  <a:pt x="627875" y="1706108"/>
                </a:lnTo>
                <a:lnTo>
                  <a:pt x="629541" y="1658203"/>
                </a:lnTo>
                <a:lnTo>
                  <a:pt x="619649" y="1622641"/>
                </a:lnTo>
                <a:lnTo>
                  <a:pt x="592162" y="1604926"/>
                </a:lnTo>
                <a:lnTo>
                  <a:pt x="558119" y="1604991"/>
                </a:lnTo>
                <a:lnTo>
                  <a:pt x="528563" y="1622772"/>
                </a:lnTo>
                <a:lnTo>
                  <a:pt x="514533" y="1658203"/>
                </a:lnTo>
                <a:lnTo>
                  <a:pt x="512729" y="1706108"/>
                </a:lnTo>
                <a:lnTo>
                  <a:pt x="512815" y="1758013"/>
                </a:lnTo>
                <a:lnTo>
                  <a:pt x="513943" y="1802368"/>
                </a:lnTo>
                <a:lnTo>
                  <a:pt x="515838" y="1850592"/>
                </a:lnTo>
                <a:lnTo>
                  <a:pt x="517839" y="1898868"/>
                </a:lnTo>
                <a:lnTo>
                  <a:pt x="519382" y="1947180"/>
                </a:lnTo>
                <a:lnTo>
                  <a:pt x="519905" y="1995507"/>
                </a:lnTo>
                <a:lnTo>
                  <a:pt x="518843" y="2043831"/>
                </a:lnTo>
                <a:lnTo>
                  <a:pt x="515425" y="2092884"/>
                </a:lnTo>
                <a:lnTo>
                  <a:pt x="508634" y="2141766"/>
                </a:lnTo>
                <a:lnTo>
                  <a:pt x="497541" y="2189473"/>
                </a:lnTo>
                <a:lnTo>
                  <a:pt x="481218" y="2235002"/>
                </a:lnTo>
                <a:lnTo>
                  <a:pt x="458737" y="2277348"/>
                </a:lnTo>
                <a:lnTo>
                  <a:pt x="429169" y="2315508"/>
                </a:lnTo>
                <a:lnTo>
                  <a:pt x="411839" y="2330712"/>
                </a:lnTo>
                <a:lnTo>
                  <a:pt x="436954" y="2342580"/>
                </a:lnTo>
                <a:lnTo>
                  <a:pt x="391586" y="2348478"/>
                </a:lnTo>
                <a:lnTo>
                  <a:pt x="236940" y="2348478"/>
                </a:lnTo>
                <a:lnTo>
                  <a:pt x="271991" y="2380701"/>
                </a:lnTo>
                <a:lnTo>
                  <a:pt x="310766" y="2408982"/>
                </a:lnTo>
                <a:lnTo>
                  <a:pt x="352522" y="2432644"/>
                </a:lnTo>
                <a:lnTo>
                  <a:pt x="397257" y="2451690"/>
                </a:lnTo>
                <a:lnTo>
                  <a:pt x="435698" y="2452594"/>
                </a:lnTo>
                <a:close/>
              </a:path>
              <a:path extrusionOk="0" h="2453004" w="636904">
                <a:moveTo>
                  <a:pt x="391586" y="2348478"/>
                </a:moveTo>
                <a:lnTo>
                  <a:pt x="436954" y="2342580"/>
                </a:lnTo>
                <a:lnTo>
                  <a:pt x="411839" y="2330712"/>
                </a:lnTo>
                <a:lnTo>
                  <a:pt x="391586" y="2348478"/>
                </a:lnTo>
                <a:close/>
              </a:path>
            </a:pathLst>
          </a:custGeom>
          <a:solidFill>
            <a:srgbClr val="59694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 name="Google Shape;38;p18"/>
          <p:cNvSpPr/>
          <p:nvPr/>
        </p:nvSpPr>
        <p:spPr>
          <a:xfrm>
            <a:off x="1815326" y="5684503"/>
            <a:ext cx="1677035" cy="3392170"/>
          </a:xfrm>
          <a:custGeom>
            <a:rect b="b" l="l" r="r" t="t"/>
            <a:pathLst>
              <a:path extrusionOk="0" h="3392170" w="1677035">
                <a:moveTo>
                  <a:pt x="1676577" y="3391944"/>
                </a:moveTo>
                <a:lnTo>
                  <a:pt x="1641067" y="3357746"/>
                </a:lnTo>
                <a:lnTo>
                  <a:pt x="1605873" y="3323208"/>
                </a:lnTo>
                <a:lnTo>
                  <a:pt x="1570995" y="3288332"/>
                </a:lnTo>
                <a:lnTo>
                  <a:pt x="1536436" y="3253124"/>
                </a:lnTo>
                <a:lnTo>
                  <a:pt x="1502198" y="3217586"/>
                </a:lnTo>
                <a:lnTo>
                  <a:pt x="1468282" y="3181724"/>
                </a:lnTo>
                <a:lnTo>
                  <a:pt x="1434691" y="3145540"/>
                </a:lnTo>
                <a:lnTo>
                  <a:pt x="1401427" y="3109039"/>
                </a:lnTo>
                <a:lnTo>
                  <a:pt x="1368491" y="3072225"/>
                </a:lnTo>
                <a:lnTo>
                  <a:pt x="1335886" y="3035101"/>
                </a:lnTo>
                <a:lnTo>
                  <a:pt x="1303612" y="2997672"/>
                </a:lnTo>
                <a:lnTo>
                  <a:pt x="1271673" y="2959942"/>
                </a:lnTo>
                <a:lnTo>
                  <a:pt x="1240071" y="2921914"/>
                </a:lnTo>
                <a:lnTo>
                  <a:pt x="1208806" y="2883592"/>
                </a:lnTo>
                <a:lnTo>
                  <a:pt x="1177882" y="2844981"/>
                </a:lnTo>
                <a:lnTo>
                  <a:pt x="1147300" y="2806083"/>
                </a:lnTo>
                <a:lnTo>
                  <a:pt x="1117061" y="2766904"/>
                </a:lnTo>
                <a:lnTo>
                  <a:pt x="1087169" y="2727447"/>
                </a:lnTo>
                <a:lnTo>
                  <a:pt x="1057624" y="2687716"/>
                </a:lnTo>
                <a:lnTo>
                  <a:pt x="1028430" y="2647715"/>
                </a:lnTo>
                <a:lnTo>
                  <a:pt x="999587" y="2607447"/>
                </a:lnTo>
                <a:lnTo>
                  <a:pt x="971098" y="2566918"/>
                </a:lnTo>
                <a:lnTo>
                  <a:pt x="942964" y="2526130"/>
                </a:lnTo>
                <a:lnTo>
                  <a:pt x="915188" y="2485088"/>
                </a:lnTo>
                <a:lnTo>
                  <a:pt x="887771" y="2443795"/>
                </a:lnTo>
                <a:lnTo>
                  <a:pt x="860716" y="2402256"/>
                </a:lnTo>
                <a:lnTo>
                  <a:pt x="834024" y="2360474"/>
                </a:lnTo>
                <a:lnTo>
                  <a:pt x="807698" y="2318454"/>
                </a:lnTo>
                <a:lnTo>
                  <a:pt x="781738" y="2276199"/>
                </a:lnTo>
                <a:lnTo>
                  <a:pt x="756148" y="2233713"/>
                </a:lnTo>
                <a:lnTo>
                  <a:pt x="730930" y="2191000"/>
                </a:lnTo>
                <a:lnTo>
                  <a:pt x="706084" y="2148065"/>
                </a:lnTo>
                <a:lnTo>
                  <a:pt x="681613" y="2104910"/>
                </a:lnTo>
                <a:lnTo>
                  <a:pt x="657519" y="2061540"/>
                </a:lnTo>
                <a:lnTo>
                  <a:pt x="633804" y="2017960"/>
                </a:lnTo>
                <a:lnTo>
                  <a:pt x="610470" y="1974171"/>
                </a:lnTo>
                <a:lnTo>
                  <a:pt x="587519" y="1930180"/>
                </a:lnTo>
                <a:lnTo>
                  <a:pt x="564952" y="1885989"/>
                </a:lnTo>
                <a:lnTo>
                  <a:pt x="542772" y="1841603"/>
                </a:lnTo>
                <a:lnTo>
                  <a:pt x="520980" y="1797026"/>
                </a:lnTo>
                <a:lnTo>
                  <a:pt x="499579" y="1752260"/>
                </a:lnTo>
                <a:lnTo>
                  <a:pt x="478571" y="1707312"/>
                </a:lnTo>
                <a:lnTo>
                  <a:pt x="457957" y="1662183"/>
                </a:lnTo>
                <a:lnTo>
                  <a:pt x="437739" y="1616879"/>
                </a:lnTo>
                <a:lnTo>
                  <a:pt x="417920" y="1571403"/>
                </a:lnTo>
                <a:lnTo>
                  <a:pt x="398500" y="1525759"/>
                </a:lnTo>
                <a:lnTo>
                  <a:pt x="379483" y="1479950"/>
                </a:lnTo>
                <a:lnTo>
                  <a:pt x="360870" y="1433982"/>
                </a:lnTo>
                <a:lnTo>
                  <a:pt x="342663" y="1387858"/>
                </a:lnTo>
                <a:lnTo>
                  <a:pt x="324864" y="1341582"/>
                </a:lnTo>
                <a:lnTo>
                  <a:pt x="307475" y="1295157"/>
                </a:lnTo>
                <a:lnTo>
                  <a:pt x="290498" y="1248588"/>
                </a:lnTo>
                <a:lnTo>
                  <a:pt x="273935" y="1201878"/>
                </a:lnTo>
                <a:lnTo>
                  <a:pt x="257787" y="1155032"/>
                </a:lnTo>
                <a:lnTo>
                  <a:pt x="242057" y="1108054"/>
                </a:lnTo>
                <a:lnTo>
                  <a:pt x="226746" y="1060947"/>
                </a:lnTo>
                <a:lnTo>
                  <a:pt x="211857" y="1013715"/>
                </a:lnTo>
                <a:lnTo>
                  <a:pt x="197392" y="966362"/>
                </a:lnTo>
                <a:lnTo>
                  <a:pt x="183352" y="918893"/>
                </a:lnTo>
                <a:lnTo>
                  <a:pt x="169739" y="871310"/>
                </a:lnTo>
                <a:lnTo>
                  <a:pt x="156556" y="823619"/>
                </a:lnTo>
                <a:lnTo>
                  <a:pt x="143804" y="775823"/>
                </a:lnTo>
                <a:lnTo>
                  <a:pt x="131485" y="727925"/>
                </a:lnTo>
                <a:lnTo>
                  <a:pt x="119601" y="679930"/>
                </a:lnTo>
                <a:lnTo>
                  <a:pt x="108154" y="631842"/>
                </a:lnTo>
                <a:lnTo>
                  <a:pt x="97146" y="583665"/>
                </a:lnTo>
                <a:lnTo>
                  <a:pt x="86579" y="535402"/>
                </a:lnTo>
                <a:lnTo>
                  <a:pt x="76455" y="487058"/>
                </a:lnTo>
                <a:lnTo>
                  <a:pt x="66776" y="438636"/>
                </a:lnTo>
                <a:lnTo>
                  <a:pt x="57544" y="390141"/>
                </a:lnTo>
                <a:lnTo>
                  <a:pt x="48760" y="341576"/>
                </a:lnTo>
                <a:lnTo>
                  <a:pt x="40427" y="292945"/>
                </a:lnTo>
                <a:lnTo>
                  <a:pt x="32546" y="244253"/>
                </a:lnTo>
                <a:lnTo>
                  <a:pt x="25120" y="195502"/>
                </a:lnTo>
                <a:lnTo>
                  <a:pt x="18150" y="146698"/>
                </a:lnTo>
                <a:lnTo>
                  <a:pt x="11639" y="97843"/>
                </a:lnTo>
                <a:lnTo>
                  <a:pt x="5588" y="48942"/>
                </a:lnTo>
                <a:lnTo>
                  <a:pt x="0" y="0"/>
                </a:lnTo>
              </a:path>
            </a:pathLst>
          </a:custGeom>
          <a:noFill/>
          <a:ln cap="flat" cmpd="sng" w="45800">
            <a:solidFill>
              <a:srgbClr val="FF958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 name="Google Shape;39;p18"/>
          <p:cNvSpPr/>
          <p:nvPr/>
        </p:nvSpPr>
        <p:spPr>
          <a:xfrm>
            <a:off x="813663" y="4852237"/>
            <a:ext cx="2597785" cy="3851910"/>
          </a:xfrm>
          <a:custGeom>
            <a:rect b="b" l="l" r="r" t="t"/>
            <a:pathLst>
              <a:path extrusionOk="0" h="3851909" w="2597785">
                <a:moveTo>
                  <a:pt x="1133779" y="593674"/>
                </a:moveTo>
                <a:lnTo>
                  <a:pt x="1132979" y="542480"/>
                </a:lnTo>
                <a:lnTo>
                  <a:pt x="1130503" y="491324"/>
                </a:lnTo>
                <a:lnTo>
                  <a:pt x="1126185" y="440601"/>
                </a:lnTo>
                <a:lnTo>
                  <a:pt x="1119657" y="389712"/>
                </a:lnTo>
                <a:lnTo>
                  <a:pt x="1110602" y="339090"/>
                </a:lnTo>
                <a:lnTo>
                  <a:pt x="1098715" y="289191"/>
                </a:lnTo>
                <a:lnTo>
                  <a:pt x="1083652" y="240411"/>
                </a:lnTo>
                <a:lnTo>
                  <a:pt x="1065110" y="193205"/>
                </a:lnTo>
                <a:lnTo>
                  <a:pt x="1042746" y="148005"/>
                </a:lnTo>
                <a:lnTo>
                  <a:pt x="1016266" y="105232"/>
                </a:lnTo>
                <a:lnTo>
                  <a:pt x="985329" y="65328"/>
                </a:lnTo>
                <a:lnTo>
                  <a:pt x="952246" y="31902"/>
                </a:lnTo>
                <a:lnTo>
                  <a:pt x="911174" y="8737"/>
                </a:lnTo>
                <a:lnTo>
                  <a:pt x="880973" y="0"/>
                </a:lnTo>
                <a:lnTo>
                  <a:pt x="836460" y="6502"/>
                </a:lnTo>
                <a:lnTo>
                  <a:pt x="798385" y="30962"/>
                </a:lnTo>
                <a:lnTo>
                  <a:pt x="768591" y="68008"/>
                </a:lnTo>
                <a:lnTo>
                  <a:pt x="748957" y="112280"/>
                </a:lnTo>
                <a:lnTo>
                  <a:pt x="739952" y="156578"/>
                </a:lnTo>
                <a:lnTo>
                  <a:pt x="737857" y="201752"/>
                </a:lnTo>
                <a:lnTo>
                  <a:pt x="741489" y="247484"/>
                </a:lnTo>
                <a:lnTo>
                  <a:pt x="749706" y="293484"/>
                </a:lnTo>
                <a:lnTo>
                  <a:pt x="761339" y="339420"/>
                </a:lnTo>
                <a:lnTo>
                  <a:pt x="775246" y="384975"/>
                </a:lnTo>
                <a:lnTo>
                  <a:pt x="790244" y="429856"/>
                </a:lnTo>
                <a:lnTo>
                  <a:pt x="1005471" y="1057300"/>
                </a:lnTo>
                <a:lnTo>
                  <a:pt x="1011034" y="1073505"/>
                </a:lnTo>
                <a:lnTo>
                  <a:pt x="1015263" y="1130109"/>
                </a:lnTo>
                <a:lnTo>
                  <a:pt x="1024115" y="1111643"/>
                </a:lnTo>
                <a:lnTo>
                  <a:pt x="1028192" y="1123530"/>
                </a:lnTo>
                <a:lnTo>
                  <a:pt x="1024610" y="1110615"/>
                </a:lnTo>
                <a:lnTo>
                  <a:pt x="1055928" y="1039368"/>
                </a:lnTo>
                <a:lnTo>
                  <a:pt x="1072832" y="992441"/>
                </a:lnTo>
                <a:lnTo>
                  <a:pt x="1087551" y="944626"/>
                </a:lnTo>
                <a:lnTo>
                  <a:pt x="1100112" y="896023"/>
                </a:lnTo>
                <a:lnTo>
                  <a:pt x="1110602" y="846734"/>
                </a:lnTo>
                <a:lnTo>
                  <a:pt x="1119060" y="796861"/>
                </a:lnTo>
                <a:lnTo>
                  <a:pt x="1125550" y="746518"/>
                </a:lnTo>
                <a:lnTo>
                  <a:pt x="1130122" y="695807"/>
                </a:lnTo>
                <a:lnTo>
                  <a:pt x="1132852" y="644817"/>
                </a:lnTo>
                <a:lnTo>
                  <a:pt x="1133779" y="593674"/>
                </a:lnTo>
                <a:close/>
              </a:path>
              <a:path extrusionOk="0" h="3851909" w="2597785">
                <a:moveTo>
                  <a:pt x="1434020" y="2478455"/>
                </a:moveTo>
                <a:lnTo>
                  <a:pt x="1426286" y="2438781"/>
                </a:lnTo>
                <a:lnTo>
                  <a:pt x="1398155" y="2399169"/>
                </a:lnTo>
                <a:lnTo>
                  <a:pt x="1359750" y="2362327"/>
                </a:lnTo>
                <a:lnTo>
                  <a:pt x="1292694" y="2307869"/>
                </a:lnTo>
                <a:lnTo>
                  <a:pt x="1212024" y="2236889"/>
                </a:lnTo>
                <a:lnTo>
                  <a:pt x="1130642" y="2167483"/>
                </a:lnTo>
                <a:lnTo>
                  <a:pt x="1048524" y="2099652"/>
                </a:lnTo>
                <a:lnTo>
                  <a:pt x="965682" y="2033409"/>
                </a:lnTo>
                <a:lnTo>
                  <a:pt x="882116" y="1968741"/>
                </a:lnTo>
                <a:lnTo>
                  <a:pt x="797648" y="1906028"/>
                </a:lnTo>
                <a:lnTo>
                  <a:pt x="712520" y="1844751"/>
                </a:lnTo>
                <a:lnTo>
                  <a:pt x="626732" y="1784921"/>
                </a:lnTo>
                <a:lnTo>
                  <a:pt x="540283" y="1726526"/>
                </a:lnTo>
                <a:lnTo>
                  <a:pt x="453174" y="1669580"/>
                </a:lnTo>
                <a:lnTo>
                  <a:pt x="409371" y="1641640"/>
                </a:lnTo>
                <a:lnTo>
                  <a:pt x="367233" y="1615643"/>
                </a:lnTo>
                <a:lnTo>
                  <a:pt x="324612" y="1590687"/>
                </a:lnTo>
                <a:lnTo>
                  <a:pt x="281495" y="1567573"/>
                </a:lnTo>
                <a:lnTo>
                  <a:pt x="237871" y="1547063"/>
                </a:lnTo>
                <a:lnTo>
                  <a:pt x="193725" y="1529969"/>
                </a:lnTo>
                <a:lnTo>
                  <a:pt x="149047" y="1517078"/>
                </a:lnTo>
                <a:lnTo>
                  <a:pt x="103822" y="1509166"/>
                </a:lnTo>
                <a:lnTo>
                  <a:pt x="76200" y="1508048"/>
                </a:lnTo>
                <a:lnTo>
                  <a:pt x="49212" y="1512455"/>
                </a:lnTo>
                <a:lnTo>
                  <a:pt x="25539" y="1524863"/>
                </a:lnTo>
                <a:lnTo>
                  <a:pt x="7874" y="1547723"/>
                </a:lnTo>
                <a:lnTo>
                  <a:pt x="0" y="1579397"/>
                </a:lnTo>
                <a:lnTo>
                  <a:pt x="2108" y="1614589"/>
                </a:lnTo>
                <a:lnTo>
                  <a:pt x="25107" y="1683829"/>
                </a:lnTo>
                <a:lnTo>
                  <a:pt x="48653" y="1729524"/>
                </a:lnTo>
                <a:lnTo>
                  <a:pt x="74612" y="1772907"/>
                </a:lnTo>
                <a:lnTo>
                  <a:pt x="102730" y="1814093"/>
                </a:lnTo>
                <a:lnTo>
                  <a:pt x="132803" y="1853196"/>
                </a:lnTo>
                <a:lnTo>
                  <a:pt x="164579" y="1890318"/>
                </a:lnTo>
                <a:lnTo>
                  <a:pt x="197827" y="1925586"/>
                </a:lnTo>
                <a:lnTo>
                  <a:pt x="232346" y="1959114"/>
                </a:lnTo>
                <a:lnTo>
                  <a:pt x="267881" y="1991004"/>
                </a:lnTo>
                <a:lnTo>
                  <a:pt x="304203" y="2021395"/>
                </a:lnTo>
                <a:lnTo>
                  <a:pt x="341083" y="2050376"/>
                </a:lnTo>
                <a:lnTo>
                  <a:pt x="417626" y="2106803"/>
                </a:lnTo>
                <a:lnTo>
                  <a:pt x="457466" y="2134654"/>
                </a:lnTo>
                <a:lnTo>
                  <a:pt x="497814" y="2161641"/>
                </a:lnTo>
                <a:lnTo>
                  <a:pt x="538695" y="2187752"/>
                </a:lnTo>
                <a:lnTo>
                  <a:pt x="580085" y="2213000"/>
                </a:lnTo>
                <a:lnTo>
                  <a:pt x="622007" y="2237371"/>
                </a:lnTo>
                <a:lnTo>
                  <a:pt x="664438" y="2260866"/>
                </a:lnTo>
                <a:lnTo>
                  <a:pt x="707390" y="2283498"/>
                </a:lnTo>
                <a:lnTo>
                  <a:pt x="750862" y="2305266"/>
                </a:lnTo>
                <a:lnTo>
                  <a:pt x="794842" y="2326157"/>
                </a:lnTo>
                <a:lnTo>
                  <a:pt x="839254" y="2346121"/>
                </a:lnTo>
                <a:lnTo>
                  <a:pt x="883996" y="2365146"/>
                </a:lnTo>
                <a:lnTo>
                  <a:pt x="929055" y="2383205"/>
                </a:lnTo>
                <a:lnTo>
                  <a:pt x="974445" y="2400300"/>
                </a:lnTo>
                <a:lnTo>
                  <a:pt x="1020165" y="2416441"/>
                </a:lnTo>
                <a:lnTo>
                  <a:pt x="1066215" y="2431618"/>
                </a:lnTo>
                <a:lnTo>
                  <a:pt x="1112583" y="2445842"/>
                </a:lnTo>
                <a:lnTo>
                  <a:pt x="1159294" y="2459113"/>
                </a:lnTo>
                <a:lnTo>
                  <a:pt x="1206322" y="2471420"/>
                </a:lnTo>
                <a:lnTo>
                  <a:pt x="1253680" y="2482761"/>
                </a:lnTo>
                <a:lnTo>
                  <a:pt x="1286306" y="2491740"/>
                </a:lnTo>
                <a:lnTo>
                  <a:pt x="1331010" y="2503487"/>
                </a:lnTo>
                <a:lnTo>
                  <a:pt x="1377429" y="2510320"/>
                </a:lnTo>
                <a:lnTo>
                  <a:pt x="1415211" y="2504529"/>
                </a:lnTo>
                <a:lnTo>
                  <a:pt x="1434020" y="2478455"/>
                </a:lnTo>
                <a:close/>
              </a:path>
              <a:path extrusionOk="0" h="3851909" w="2597785">
                <a:moveTo>
                  <a:pt x="1664474" y="843114"/>
                </a:moveTo>
                <a:lnTo>
                  <a:pt x="1660321" y="799147"/>
                </a:lnTo>
                <a:lnTo>
                  <a:pt x="1645488" y="760298"/>
                </a:lnTo>
                <a:lnTo>
                  <a:pt x="1616849" y="731786"/>
                </a:lnTo>
                <a:lnTo>
                  <a:pt x="1580718" y="765073"/>
                </a:lnTo>
                <a:lnTo>
                  <a:pt x="1546593" y="800087"/>
                </a:lnTo>
                <a:lnTo>
                  <a:pt x="1514398" y="836714"/>
                </a:lnTo>
                <a:lnTo>
                  <a:pt x="1484020" y="874852"/>
                </a:lnTo>
                <a:lnTo>
                  <a:pt x="1455381" y="914412"/>
                </a:lnTo>
                <a:lnTo>
                  <a:pt x="1428381" y="955281"/>
                </a:lnTo>
                <a:lnTo>
                  <a:pt x="1402943" y="997381"/>
                </a:lnTo>
                <a:lnTo>
                  <a:pt x="1378940" y="1040612"/>
                </a:lnTo>
                <a:lnTo>
                  <a:pt x="1356321" y="1084859"/>
                </a:lnTo>
                <a:lnTo>
                  <a:pt x="1334960" y="1130033"/>
                </a:lnTo>
                <a:lnTo>
                  <a:pt x="1314792" y="1176032"/>
                </a:lnTo>
                <a:lnTo>
                  <a:pt x="1295692" y="1222768"/>
                </a:lnTo>
                <a:lnTo>
                  <a:pt x="1277607" y="1270139"/>
                </a:lnTo>
                <a:lnTo>
                  <a:pt x="1260411" y="1318031"/>
                </a:lnTo>
                <a:lnTo>
                  <a:pt x="1244015" y="1366367"/>
                </a:lnTo>
                <a:lnTo>
                  <a:pt x="1228344" y="1415046"/>
                </a:lnTo>
                <a:lnTo>
                  <a:pt x="1213307" y="1463954"/>
                </a:lnTo>
                <a:lnTo>
                  <a:pt x="1184706" y="1562100"/>
                </a:lnTo>
                <a:lnTo>
                  <a:pt x="1157490" y="1660017"/>
                </a:lnTo>
                <a:lnTo>
                  <a:pt x="1135570" y="1618576"/>
                </a:lnTo>
                <a:lnTo>
                  <a:pt x="1112202" y="1578013"/>
                </a:lnTo>
                <a:lnTo>
                  <a:pt x="1087386" y="1538312"/>
                </a:lnTo>
                <a:lnTo>
                  <a:pt x="1061110" y="1499476"/>
                </a:lnTo>
                <a:lnTo>
                  <a:pt x="1033462" y="1461617"/>
                </a:lnTo>
                <a:lnTo>
                  <a:pt x="1004493" y="1424838"/>
                </a:lnTo>
                <a:lnTo>
                  <a:pt x="974204" y="1389126"/>
                </a:lnTo>
                <a:lnTo>
                  <a:pt x="942606" y="1354480"/>
                </a:lnTo>
                <a:lnTo>
                  <a:pt x="909802" y="1321003"/>
                </a:lnTo>
                <a:lnTo>
                  <a:pt x="875842" y="1288783"/>
                </a:lnTo>
                <a:lnTo>
                  <a:pt x="840727" y="1257795"/>
                </a:lnTo>
                <a:lnTo>
                  <a:pt x="804481" y="1228064"/>
                </a:lnTo>
                <a:lnTo>
                  <a:pt x="767194" y="1199667"/>
                </a:lnTo>
                <a:lnTo>
                  <a:pt x="728954" y="1172654"/>
                </a:lnTo>
                <a:lnTo>
                  <a:pt x="689749" y="1147051"/>
                </a:lnTo>
                <a:lnTo>
                  <a:pt x="649605" y="1122857"/>
                </a:lnTo>
                <a:lnTo>
                  <a:pt x="592048" y="1094130"/>
                </a:lnTo>
                <a:lnTo>
                  <a:pt x="529145" y="1080655"/>
                </a:lnTo>
                <a:lnTo>
                  <a:pt x="490550" y="1085900"/>
                </a:lnTo>
                <a:lnTo>
                  <a:pt x="457200" y="1105941"/>
                </a:lnTo>
                <a:lnTo>
                  <a:pt x="434505" y="1137551"/>
                </a:lnTo>
                <a:lnTo>
                  <a:pt x="429539" y="1178763"/>
                </a:lnTo>
                <a:lnTo>
                  <a:pt x="438899" y="1211973"/>
                </a:lnTo>
                <a:lnTo>
                  <a:pt x="476973" y="1273479"/>
                </a:lnTo>
                <a:lnTo>
                  <a:pt x="524954" y="1330680"/>
                </a:lnTo>
                <a:lnTo>
                  <a:pt x="553389" y="1362163"/>
                </a:lnTo>
                <a:lnTo>
                  <a:pt x="584428" y="1394917"/>
                </a:lnTo>
                <a:lnTo>
                  <a:pt x="617791" y="1428419"/>
                </a:lnTo>
                <a:lnTo>
                  <a:pt x="653199" y="1462163"/>
                </a:lnTo>
                <a:lnTo>
                  <a:pt x="690397" y="1495653"/>
                </a:lnTo>
                <a:lnTo>
                  <a:pt x="729107" y="1528381"/>
                </a:lnTo>
                <a:lnTo>
                  <a:pt x="769061" y="1559839"/>
                </a:lnTo>
                <a:lnTo>
                  <a:pt x="809980" y="1589519"/>
                </a:lnTo>
                <a:lnTo>
                  <a:pt x="851585" y="1616925"/>
                </a:lnTo>
                <a:lnTo>
                  <a:pt x="893622" y="1641563"/>
                </a:lnTo>
                <a:lnTo>
                  <a:pt x="935799" y="1662899"/>
                </a:lnTo>
                <a:lnTo>
                  <a:pt x="977861" y="1680464"/>
                </a:lnTo>
                <a:lnTo>
                  <a:pt x="1019517" y="1693722"/>
                </a:lnTo>
                <a:lnTo>
                  <a:pt x="1060513" y="1702181"/>
                </a:lnTo>
                <a:lnTo>
                  <a:pt x="1100569" y="1705330"/>
                </a:lnTo>
                <a:lnTo>
                  <a:pt x="1139418" y="1702676"/>
                </a:lnTo>
                <a:lnTo>
                  <a:pt x="1176782" y="1693710"/>
                </a:lnTo>
                <a:lnTo>
                  <a:pt x="1212392" y="1677936"/>
                </a:lnTo>
                <a:lnTo>
                  <a:pt x="1248422" y="1655292"/>
                </a:lnTo>
                <a:lnTo>
                  <a:pt x="1283538" y="1628368"/>
                </a:lnTo>
                <a:lnTo>
                  <a:pt x="1317637" y="1597558"/>
                </a:lnTo>
                <a:lnTo>
                  <a:pt x="1350670" y="1563243"/>
                </a:lnTo>
                <a:lnTo>
                  <a:pt x="1382547" y="1525790"/>
                </a:lnTo>
                <a:lnTo>
                  <a:pt x="1413167" y="1485595"/>
                </a:lnTo>
                <a:lnTo>
                  <a:pt x="1442466" y="1443037"/>
                </a:lnTo>
                <a:lnTo>
                  <a:pt x="1470355" y="1398485"/>
                </a:lnTo>
                <a:lnTo>
                  <a:pt x="1496758" y="1352346"/>
                </a:lnTo>
                <a:lnTo>
                  <a:pt x="1521599" y="1304988"/>
                </a:lnTo>
                <a:lnTo>
                  <a:pt x="1544789" y="1256792"/>
                </a:lnTo>
                <a:lnTo>
                  <a:pt x="1566240" y="1208138"/>
                </a:lnTo>
                <a:lnTo>
                  <a:pt x="1585874" y="1159408"/>
                </a:lnTo>
                <a:lnTo>
                  <a:pt x="1603616" y="1110996"/>
                </a:lnTo>
                <a:lnTo>
                  <a:pt x="1619389" y="1063282"/>
                </a:lnTo>
                <a:lnTo>
                  <a:pt x="1633105" y="1016622"/>
                </a:lnTo>
                <a:lnTo>
                  <a:pt x="1644675" y="971435"/>
                </a:lnTo>
                <a:lnTo>
                  <a:pt x="1654035" y="928077"/>
                </a:lnTo>
                <a:lnTo>
                  <a:pt x="1661083" y="886942"/>
                </a:lnTo>
                <a:lnTo>
                  <a:pt x="1664474" y="843114"/>
                </a:lnTo>
                <a:close/>
              </a:path>
              <a:path extrusionOk="0" h="3851909" w="2597785">
                <a:moveTo>
                  <a:pt x="1780628" y="3142640"/>
                </a:moveTo>
                <a:lnTo>
                  <a:pt x="1763839" y="3100451"/>
                </a:lnTo>
                <a:lnTo>
                  <a:pt x="1729790" y="3064383"/>
                </a:lnTo>
                <a:lnTo>
                  <a:pt x="1688985" y="3036341"/>
                </a:lnTo>
                <a:lnTo>
                  <a:pt x="1644091" y="3014027"/>
                </a:lnTo>
                <a:lnTo>
                  <a:pt x="1597799" y="2995193"/>
                </a:lnTo>
                <a:lnTo>
                  <a:pt x="1457756" y="2939465"/>
                </a:lnTo>
                <a:lnTo>
                  <a:pt x="1169492" y="2822283"/>
                </a:lnTo>
                <a:lnTo>
                  <a:pt x="1071753" y="2783738"/>
                </a:lnTo>
                <a:lnTo>
                  <a:pt x="973543" y="2746438"/>
                </a:lnTo>
                <a:lnTo>
                  <a:pt x="924331" y="2728455"/>
                </a:lnTo>
                <a:lnTo>
                  <a:pt x="875068" y="2711018"/>
                </a:lnTo>
                <a:lnTo>
                  <a:pt x="825792" y="2694190"/>
                </a:lnTo>
                <a:lnTo>
                  <a:pt x="776541" y="2678049"/>
                </a:lnTo>
                <a:lnTo>
                  <a:pt x="727316" y="2662669"/>
                </a:lnTo>
                <a:lnTo>
                  <a:pt x="678167" y="2648140"/>
                </a:lnTo>
                <a:lnTo>
                  <a:pt x="629107" y="2634526"/>
                </a:lnTo>
                <a:lnTo>
                  <a:pt x="580174" y="2621902"/>
                </a:lnTo>
                <a:lnTo>
                  <a:pt x="531380" y="2610345"/>
                </a:lnTo>
                <a:lnTo>
                  <a:pt x="482752" y="2599931"/>
                </a:lnTo>
                <a:lnTo>
                  <a:pt x="434327" y="2590736"/>
                </a:lnTo>
                <a:lnTo>
                  <a:pt x="384187" y="2585199"/>
                </a:lnTo>
                <a:lnTo>
                  <a:pt x="349135" y="2588361"/>
                </a:lnTo>
                <a:lnTo>
                  <a:pt x="327647" y="2599093"/>
                </a:lnTo>
                <a:lnTo>
                  <a:pt x="318236" y="2616238"/>
                </a:lnTo>
                <a:lnTo>
                  <a:pt x="319379" y="2638653"/>
                </a:lnTo>
                <a:lnTo>
                  <a:pt x="347306" y="2694711"/>
                </a:lnTo>
                <a:lnTo>
                  <a:pt x="371081" y="2726067"/>
                </a:lnTo>
                <a:lnTo>
                  <a:pt x="399376" y="2758097"/>
                </a:lnTo>
                <a:lnTo>
                  <a:pt x="430695" y="2789682"/>
                </a:lnTo>
                <a:lnTo>
                  <a:pt x="472224" y="2826232"/>
                </a:lnTo>
                <a:lnTo>
                  <a:pt x="515061" y="2861030"/>
                </a:lnTo>
                <a:lnTo>
                  <a:pt x="559206" y="2894088"/>
                </a:lnTo>
                <a:lnTo>
                  <a:pt x="604647" y="2925394"/>
                </a:lnTo>
                <a:lnTo>
                  <a:pt x="651421" y="2954947"/>
                </a:lnTo>
                <a:lnTo>
                  <a:pt x="699300" y="2982645"/>
                </a:lnTo>
                <a:lnTo>
                  <a:pt x="748131" y="3008363"/>
                </a:lnTo>
                <a:lnTo>
                  <a:pt x="797890" y="3032112"/>
                </a:lnTo>
                <a:lnTo>
                  <a:pt x="848601" y="3053880"/>
                </a:lnTo>
                <a:lnTo>
                  <a:pt x="900264" y="3073679"/>
                </a:lnTo>
                <a:lnTo>
                  <a:pt x="947826" y="3090837"/>
                </a:lnTo>
                <a:lnTo>
                  <a:pt x="995743" y="3106534"/>
                </a:lnTo>
                <a:lnTo>
                  <a:pt x="1043990" y="3120809"/>
                </a:lnTo>
                <a:lnTo>
                  <a:pt x="1092530" y="3133712"/>
                </a:lnTo>
                <a:lnTo>
                  <a:pt x="1141336" y="3145282"/>
                </a:lnTo>
                <a:lnTo>
                  <a:pt x="1190371" y="3155569"/>
                </a:lnTo>
                <a:lnTo>
                  <a:pt x="1239621" y="3164611"/>
                </a:lnTo>
                <a:lnTo>
                  <a:pt x="1289037" y="3172472"/>
                </a:lnTo>
                <a:lnTo>
                  <a:pt x="1338605" y="3179178"/>
                </a:lnTo>
                <a:lnTo>
                  <a:pt x="1388287" y="3184779"/>
                </a:lnTo>
                <a:lnTo>
                  <a:pt x="1438046" y="3189325"/>
                </a:lnTo>
                <a:lnTo>
                  <a:pt x="1487881" y="3192856"/>
                </a:lnTo>
                <a:lnTo>
                  <a:pt x="1537728" y="3195421"/>
                </a:lnTo>
                <a:lnTo>
                  <a:pt x="1587588" y="3197060"/>
                </a:lnTo>
                <a:lnTo>
                  <a:pt x="1637411" y="3197834"/>
                </a:lnTo>
                <a:lnTo>
                  <a:pt x="1687169" y="3197758"/>
                </a:lnTo>
                <a:lnTo>
                  <a:pt x="1718843" y="3195053"/>
                </a:lnTo>
                <a:lnTo>
                  <a:pt x="1748955" y="3185934"/>
                </a:lnTo>
                <a:lnTo>
                  <a:pt x="1771548" y="3168954"/>
                </a:lnTo>
                <a:lnTo>
                  <a:pt x="1780628" y="3142640"/>
                </a:lnTo>
                <a:close/>
              </a:path>
              <a:path extrusionOk="0" h="3851909" w="2597785">
                <a:moveTo>
                  <a:pt x="2077567" y="1045311"/>
                </a:moveTo>
                <a:lnTo>
                  <a:pt x="2073935" y="999540"/>
                </a:lnTo>
                <a:lnTo>
                  <a:pt x="2066213" y="954989"/>
                </a:lnTo>
                <a:lnTo>
                  <a:pt x="2046935" y="909624"/>
                </a:lnTo>
                <a:lnTo>
                  <a:pt x="1997519" y="895705"/>
                </a:lnTo>
                <a:lnTo>
                  <a:pt x="1968817" y="905700"/>
                </a:lnTo>
                <a:lnTo>
                  <a:pt x="1907514" y="953071"/>
                </a:lnTo>
                <a:lnTo>
                  <a:pt x="1877047" y="988326"/>
                </a:lnTo>
                <a:lnTo>
                  <a:pt x="1849729" y="1027620"/>
                </a:lnTo>
                <a:lnTo>
                  <a:pt x="1825269" y="1070063"/>
                </a:lnTo>
                <a:lnTo>
                  <a:pt x="1803349" y="1114755"/>
                </a:lnTo>
                <a:lnTo>
                  <a:pt x="1783651" y="1160780"/>
                </a:lnTo>
                <a:lnTo>
                  <a:pt x="1765884" y="1207236"/>
                </a:lnTo>
                <a:lnTo>
                  <a:pt x="1748561" y="1255255"/>
                </a:lnTo>
                <a:lnTo>
                  <a:pt x="1732051" y="1303553"/>
                </a:lnTo>
                <a:lnTo>
                  <a:pt x="1716265" y="1352080"/>
                </a:lnTo>
                <a:lnTo>
                  <a:pt x="1701101" y="1400810"/>
                </a:lnTo>
                <a:lnTo>
                  <a:pt x="1672209" y="1498688"/>
                </a:lnTo>
                <a:lnTo>
                  <a:pt x="1630908" y="1645945"/>
                </a:lnTo>
                <a:lnTo>
                  <a:pt x="1529283" y="2013661"/>
                </a:lnTo>
                <a:lnTo>
                  <a:pt x="1516405" y="2058936"/>
                </a:lnTo>
                <a:lnTo>
                  <a:pt x="1504442" y="2104453"/>
                </a:lnTo>
                <a:lnTo>
                  <a:pt x="1493418" y="2150173"/>
                </a:lnTo>
                <a:lnTo>
                  <a:pt x="1483321" y="2196134"/>
                </a:lnTo>
                <a:lnTo>
                  <a:pt x="1474165" y="2242312"/>
                </a:lnTo>
                <a:lnTo>
                  <a:pt x="1462405" y="2309660"/>
                </a:lnTo>
                <a:lnTo>
                  <a:pt x="1456537" y="2352916"/>
                </a:lnTo>
                <a:lnTo>
                  <a:pt x="1453553" y="2396058"/>
                </a:lnTo>
                <a:lnTo>
                  <a:pt x="1455597" y="2434145"/>
                </a:lnTo>
                <a:lnTo>
                  <a:pt x="1464818" y="2462288"/>
                </a:lnTo>
                <a:lnTo>
                  <a:pt x="1483372" y="2475598"/>
                </a:lnTo>
                <a:lnTo>
                  <a:pt x="1513408" y="2469146"/>
                </a:lnTo>
                <a:lnTo>
                  <a:pt x="1570291" y="2414447"/>
                </a:lnTo>
                <a:lnTo>
                  <a:pt x="1598993" y="2371941"/>
                </a:lnTo>
                <a:lnTo>
                  <a:pt x="1626971" y="2323973"/>
                </a:lnTo>
                <a:lnTo>
                  <a:pt x="1653501" y="2273998"/>
                </a:lnTo>
                <a:lnTo>
                  <a:pt x="1699501" y="2181949"/>
                </a:lnTo>
                <a:lnTo>
                  <a:pt x="1741766" y="2100859"/>
                </a:lnTo>
                <a:lnTo>
                  <a:pt x="1765300" y="2054644"/>
                </a:lnTo>
                <a:lnTo>
                  <a:pt x="1788172" y="2008149"/>
                </a:lnTo>
                <a:lnTo>
                  <a:pt x="1810372" y="1961400"/>
                </a:lnTo>
                <a:lnTo>
                  <a:pt x="1831924" y="1914385"/>
                </a:lnTo>
                <a:lnTo>
                  <a:pt x="1852803" y="1867103"/>
                </a:lnTo>
                <a:lnTo>
                  <a:pt x="1873021" y="1819541"/>
                </a:lnTo>
                <a:lnTo>
                  <a:pt x="1892579" y="1771726"/>
                </a:lnTo>
                <a:lnTo>
                  <a:pt x="1911477" y="1723644"/>
                </a:lnTo>
                <a:lnTo>
                  <a:pt x="1929701" y="1675295"/>
                </a:lnTo>
                <a:lnTo>
                  <a:pt x="1947265" y="1626692"/>
                </a:lnTo>
                <a:lnTo>
                  <a:pt x="1964169" y="1577809"/>
                </a:lnTo>
                <a:lnTo>
                  <a:pt x="1980412" y="1528660"/>
                </a:lnTo>
                <a:lnTo>
                  <a:pt x="1995995" y="1479257"/>
                </a:lnTo>
                <a:lnTo>
                  <a:pt x="2010905" y="1429575"/>
                </a:lnTo>
                <a:lnTo>
                  <a:pt x="2025154" y="1379639"/>
                </a:lnTo>
                <a:lnTo>
                  <a:pt x="2037943" y="1332064"/>
                </a:lnTo>
                <a:lnTo>
                  <a:pt x="2049678" y="1284033"/>
                </a:lnTo>
                <a:lnTo>
                  <a:pt x="2059952" y="1235773"/>
                </a:lnTo>
                <a:lnTo>
                  <a:pt x="2068309" y="1187526"/>
                </a:lnTo>
                <a:lnTo>
                  <a:pt x="2074316" y="1139545"/>
                </a:lnTo>
                <a:lnTo>
                  <a:pt x="2077554" y="1092047"/>
                </a:lnTo>
                <a:lnTo>
                  <a:pt x="2077567" y="1045311"/>
                </a:lnTo>
                <a:close/>
              </a:path>
              <a:path extrusionOk="0" h="3851909" w="2597785">
                <a:moveTo>
                  <a:pt x="2244509" y="3808412"/>
                </a:moveTo>
                <a:lnTo>
                  <a:pt x="2224875" y="3773424"/>
                </a:lnTo>
                <a:lnTo>
                  <a:pt x="2184857" y="3745242"/>
                </a:lnTo>
                <a:lnTo>
                  <a:pt x="2140077" y="3723690"/>
                </a:lnTo>
                <a:lnTo>
                  <a:pt x="2106142" y="3708603"/>
                </a:lnTo>
                <a:lnTo>
                  <a:pt x="2060054" y="3685324"/>
                </a:lnTo>
                <a:lnTo>
                  <a:pt x="2013864" y="3662565"/>
                </a:lnTo>
                <a:lnTo>
                  <a:pt x="1967585" y="3640328"/>
                </a:lnTo>
                <a:lnTo>
                  <a:pt x="1921217" y="3618611"/>
                </a:lnTo>
                <a:lnTo>
                  <a:pt x="1874748" y="3597402"/>
                </a:lnTo>
                <a:lnTo>
                  <a:pt x="1828190" y="3576713"/>
                </a:lnTo>
                <a:lnTo>
                  <a:pt x="1781543" y="3556546"/>
                </a:lnTo>
                <a:lnTo>
                  <a:pt x="1688757" y="3517900"/>
                </a:lnTo>
                <a:lnTo>
                  <a:pt x="1642681" y="3499472"/>
                </a:lnTo>
                <a:lnTo>
                  <a:pt x="1596555" y="3481590"/>
                </a:lnTo>
                <a:lnTo>
                  <a:pt x="1550390" y="3464255"/>
                </a:lnTo>
                <a:lnTo>
                  <a:pt x="1504188" y="3447465"/>
                </a:lnTo>
                <a:lnTo>
                  <a:pt x="1457960" y="3431222"/>
                </a:lnTo>
                <a:lnTo>
                  <a:pt x="1411681" y="3415538"/>
                </a:lnTo>
                <a:lnTo>
                  <a:pt x="1365364" y="3400399"/>
                </a:lnTo>
                <a:lnTo>
                  <a:pt x="1319009" y="3385807"/>
                </a:lnTo>
                <a:lnTo>
                  <a:pt x="1268031" y="3370732"/>
                </a:lnTo>
                <a:lnTo>
                  <a:pt x="1216875" y="3357880"/>
                </a:lnTo>
                <a:lnTo>
                  <a:pt x="1165923" y="3348901"/>
                </a:lnTo>
                <a:lnTo>
                  <a:pt x="1115529" y="3345421"/>
                </a:lnTo>
                <a:lnTo>
                  <a:pt x="1066076" y="3349066"/>
                </a:lnTo>
                <a:lnTo>
                  <a:pt x="1045565" y="3354146"/>
                </a:lnTo>
                <a:lnTo>
                  <a:pt x="1026528" y="3363353"/>
                </a:lnTo>
                <a:lnTo>
                  <a:pt x="1011440" y="3377844"/>
                </a:lnTo>
                <a:lnTo>
                  <a:pt x="1002792" y="3398748"/>
                </a:lnTo>
                <a:lnTo>
                  <a:pt x="1003122" y="3424237"/>
                </a:lnTo>
                <a:lnTo>
                  <a:pt x="1025474" y="3476066"/>
                </a:lnTo>
                <a:lnTo>
                  <a:pt x="1079042" y="3539312"/>
                </a:lnTo>
                <a:lnTo>
                  <a:pt x="1118209" y="3575443"/>
                </a:lnTo>
                <a:lnTo>
                  <a:pt x="1159370" y="3607765"/>
                </a:lnTo>
                <a:lnTo>
                  <a:pt x="1202182" y="3636670"/>
                </a:lnTo>
                <a:lnTo>
                  <a:pt x="1246276" y="3662553"/>
                </a:lnTo>
                <a:lnTo>
                  <a:pt x="1291272" y="3685781"/>
                </a:lnTo>
                <a:lnTo>
                  <a:pt x="1336802" y="3706749"/>
                </a:lnTo>
                <a:lnTo>
                  <a:pt x="1382522" y="3725849"/>
                </a:lnTo>
                <a:lnTo>
                  <a:pt x="1432318" y="3745014"/>
                </a:lnTo>
                <a:lnTo>
                  <a:pt x="1482547" y="3762603"/>
                </a:lnTo>
                <a:lnTo>
                  <a:pt x="1533232" y="3778618"/>
                </a:lnTo>
                <a:lnTo>
                  <a:pt x="1584363" y="3793071"/>
                </a:lnTo>
                <a:lnTo>
                  <a:pt x="1635925" y="3805936"/>
                </a:lnTo>
                <a:lnTo>
                  <a:pt x="1687931" y="3817239"/>
                </a:lnTo>
                <a:lnTo>
                  <a:pt x="1740382" y="3826967"/>
                </a:lnTo>
                <a:lnTo>
                  <a:pt x="1793113" y="3835108"/>
                </a:lnTo>
                <a:lnTo>
                  <a:pt x="1845945" y="3841623"/>
                </a:lnTo>
                <a:lnTo>
                  <a:pt x="1898878" y="3846499"/>
                </a:lnTo>
                <a:lnTo>
                  <a:pt x="1951913" y="3849738"/>
                </a:lnTo>
                <a:lnTo>
                  <a:pt x="2005037" y="3851364"/>
                </a:lnTo>
                <a:lnTo>
                  <a:pt x="2058263" y="3851351"/>
                </a:lnTo>
                <a:lnTo>
                  <a:pt x="2111591" y="3849700"/>
                </a:lnTo>
                <a:lnTo>
                  <a:pt x="2145982" y="3849789"/>
                </a:lnTo>
                <a:lnTo>
                  <a:pt x="2191575" y="3847693"/>
                </a:lnTo>
                <a:lnTo>
                  <a:pt x="2230412" y="3836276"/>
                </a:lnTo>
                <a:lnTo>
                  <a:pt x="2244509" y="3808412"/>
                </a:lnTo>
                <a:close/>
              </a:path>
              <a:path extrusionOk="0" h="3851909" w="2597785">
                <a:moveTo>
                  <a:pt x="2584551" y="1738045"/>
                </a:moveTo>
                <a:lnTo>
                  <a:pt x="2580602" y="1694929"/>
                </a:lnTo>
                <a:lnTo>
                  <a:pt x="2568676" y="1653438"/>
                </a:lnTo>
                <a:lnTo>
                  <a:pt x="2548572" y="1617205"/>
                </a:lnTo>
                <a:lnTo>
                  <a:pt x="2520124" y="1589913"/>
                </a:lnTo>
                <a:lnTo>
                  <a:pt x="2484869" y="1575993"/>
                </a:lnTo>
                <a:lnTo>
                  <a:pt x="2446832" y="1576133"/>
                </a:lnTo>
                <a:lnTo>
                  <a:pt x="2409596" y="1588452"/>
                </a:lnTo>
                <a:lnTo>
                  <a:pt x="2376767" y="1611020"/>
                </a:lnTo>
                <a:lnTo>
                  <a:pt x="2349919" y="1640967"/>
                </a:lnTo>
                <a:lnTo>
                  <a:pt x="2327402" y="1675612"/>
                </a:lnTo>
                <a:lnTo>
                  <a:pt x="2307894" y="1713217"/>
                </a:lnTo>
                <a:lnTo>
                  <a:pt x="2290114" y="1752104"/>
                </a:lnTo>
                <a:lnTo>
                  <a:pt x="2209368" y="1935619"/>
                </a:lnTo>
                <a:lnTo>
                  <a:pt x="2130475" y="2120265"/>
                </a:lnTo>
                <a:lnTo>
                  <a:pt x="2053424" y="2306053"/>
                </a:lnTo>
                <a:lnTo>
                  <a:pt x="1978202" y="2492972"/>
                </a:lnTo>
                <a:lnTo>
                  <a:pt x="1963191" y="2527973"/>
                </a:lnTo>
                <a:lnTo>
                  <a:pt x="1944293" y="2568270"/>
                </a:lnTo>
                <a:lnTo>
                  <a:pt x="1899297" y="2660815"/>
                </a:lnTo>
                <a:lnTo>
                  <a:pt x="1875409" y="2711119"/>
                </a:lnTo>
                <a:lnTo>
                  <a:pt x="1852079" y="2762821"/>
                </a:lnTo>
                <a:lnTo>
                  <a:pt x="1830412" y="2814942"/>
                </a:lnTo>
                <a:lnTo>
                  <a:pt x="1811515" y="2866517"/>
                </a:lnTo>
                <a:lnTo>
                  <a:pt x="1796503" y="2916567"/>
                </a:lnTo>
                <a:lnTo>
                  <a:pt x="1786483" y="2964103"/>
                </a:lnTo>
                <a:lnTo>
                  <a:pt x="1782559" y="3008185"/>
                </a:lnTo>
                <a:lnTo>
                  <a:pt x="1785848" y="3047822"/>
                </a:lnTo>
                <a:lnTo>
                  <a:pt x="1797634" y="3079051"/>
                </a:lnTo>
                <a:lnTo>
                  <a:pt x="1815782" y="3091586"/>
                </a:lnTo>
                <a:lnTo>
                  <a:pt x="1838960" y="3088411"/>
                </a:lnTo>
                <a:lnTo>
                  <a:pt x="1895144" y="3046819"/>
                </a:lnTo>
                <a:lnTo>
                  <a:pt x="1925497" y="3014383"/>
                </a:lnTo>
                <a:lnTo>
                  <a:pt x="1955584" y="2978137"/>
                </a:lnTo>
                <a:lnTo>
                  <a:pt x="1984108" y="2941066"/>
                </a:lnTo>
                <a:lnTo>
                  <a:pt x="2076284" y="2814904"/>
                </a:lnTo>
                <a:lnTo>
                  <a:pt x="2104936" y="2774619"/>
                </a:lnTo>
                <a:lnTo>
                  <a:pt x="2132901" y="2733891"/>
                </a:lnTo>
                <a:lnTo>
                  <a:pt x="2160168" y="2692743"/>
                </a:lnTo>
                <a:lnTo>
                  <a:pt x="2186736" y="2651163"/>
                </a:lnTo>
                <a:lnTo>
                  <a:pt x="2212619" y="2609151"/>
                </a:lnTo>
                <a:lnTo>
                  <a:pt x="2237803" y="2566720"/>
                </a:lnTo>
                <a:lnTo>
                  <a:pt x="2262301" y="2523858"/>
                </a:lnTo>
                <a:lnTo>
                  <a:pt x="2286101" y="2480564"/>
                </a:lnTo>
                <a:lnTo>
                  <a:pt x="2309203" y="2436850"/>
                </a:lnTo>
                <a:lnTo>
                  <a:pt x="2351735" y="2353970"/>
                </a:lnTo>
                <a:lnTo>
                  <a:pt x="2421344" y="2224595"/>
                </a:lnTo>
                <a:lnTo>
                  <a:pt x="2445245" y="2178469"/>
                </a:lnTo>
                <a:lnTo>
                  <a:pt x="2468308" y="2131504"/>
                </a:lnTo>
                <a:lnTo>
                  <a:pt x="2489809" y="2084146"/>
                </a:lnTo>
                <a:lnTo>
                  <a:pt x="2509050" y="2036787"/>
                </a:lnTo>
                <a:lnTo>
                  <a:pt x="2525293" y="1989848"/>
                </a:lnTo>
                <a:lnTo>
                  <a:pt x="2537853" y="1943747"/>
                </a:lnTo>
                <a:lnTo>
                  <a:pt x="2545981" y="1898878"/>
                </a:lnTo>
                <a:lnTo>
                  <a:pt x="2560942" y="1859940"/>
                </a:lnTo>
                <a:lnTo>
                  <a:pt x="2572359" y="1820164"/>
                </a:lnTo>
                <a:lnTo>
                  <a:pt x="2580221" y="1779524"/>
                </a:lnTo>
                <a:lnTo>
                  <a:pt x="2584551" y="1738045"/>
                </a:lnTo>
                <a:close/>
              </a:path>
              <a:path extrusionOk="0" h="3851909" w="2597785">
                <a:moveTo>
                  <a:pt x="2597353" y="2741079"/>
                </a:moveTo>
                <a:lnTo>
                  <a:pt x="2596705" y="2692298"/>
                </a:lnTo>
                <a:lnTo>
                  <a:pt x="2592603" y="2644711"/>
                </a:lnTo>
                <a:lnTo>
                  <a:pt x="2584437" y="2598877"/>
                </a:lnTo>
                <a:lnTo>
                  <a:pt x="2571623" y="2555354"/>
                </a:lnTo>
                <a:lnTo>
                  <a:pt x="2552115" y="2522004"/>
                </a:lnTo>
                <a:lnTo>
                  <a:pt x="2533459" y="2514066"/>
                </a:lnTo>
                <a:lnTo>
                  <a:pt x="2512758" y="2517013"/>
                </a:lnTo>
                <a:lnTo>
                  <a:pt x="2472715" y="2544686"/>
                </a:lnTo>
                <a:lnTo>
                  <a:pt x="2441740" y="2583942"/>
                </a:lnTo>
                <a:lnTo>
                  <a:pt x="2416759" y="2629408"/>
                </a:lnTo>
                <a:lnTo>
                  <a:pt x="2396820" y="2679281"/>
                </a:lnTo>
                <a:lnTo>
                  <a:pt x="2380932" y="2731732"/>
                </a:lnTo>
                <a:lnTo>
                  <a:pt x="2368143" y="2784919"/>
                </a:lnTo>
                <a:lnTo>
                  <a:pt x="2357653" y="2835364"/>
                </a:lnTo>
                <a:lnTo>
                  <a:pt x="2348230" y="2885973"/>
                </a:lnTo>
                <a:lnTo>
                  <a:pt x="2339695" y="2936722"/>
                </a:lnTo>
                <a:lnTo>
                  <a:pt x="2331859" y="2987560"/>
                </a:lnTo>
                <a:lnTo>
                  <a:pt x="2310752" y="3140367"/>
                </a:lnTo>
                <a:lnTo>
                  <a:pt x="2265210" y="3482556"/>
                </a:lnTo>
                <a:lnTo>
                  <a:pt x="2260079" y="3528377"/>
                </a:lnTo>
                <a:lnTo>
                  <a:pt x="2256129" y="3574313"/>
                </a:lnTo>
                <a:lnTo>
                  <a:pt x="2253361" y="3620363"/>
                </a:lnTo>
                <a:lnTo>
                  <a:pt x="2251265" y="3696563"/>
                </a:lnTo>
                <a:lnTo>
                  <a:pt x="2253704" y="3741864"/>
                </a:lnTo>
                <a:lnTo>
                  <a:pt x="2262035" y="3779177"/>
                </a:lnTo>
                <a:lnTo>
                  <a:pt x="2278938" y="3798887"/>
                </a:lnTo>
                <a:lnTo>
                  <a:pt x="2307120" y="3791407"/>
                </a:lnTo>
                <a:lnTo>
                  <a:pt x="2332685" y="3763124"/>
                </a:lnTo>
                <a:lnTo>
                  <a:pt x="2356713" y="3719220"/>
                </a:lnTo>
                <a:lnTo>
                  <a:pt x="2378799" y="3666274"/>
                </a:lnTo>
                <a:lnTo>
                  <a:pt x="2398547" y="3610889"/>
                </a:lnTo>
                <a:lnTo>
                  <a:pt x="2429395" y="3519195"/>
                </a:lnTo>
                <a:lnTo>
                  <a:pt x="2446185" y="3471913"/>
                </a:lnTo>
                <a:lnTo>
                  <a:pt x="2462174" y="3424440"/>
                </a:lnTo>
                <a:lnTo>
                  <a:pt x="2477363" y="3376752"/>
                </a:lnTo>
                <a:lnTo>
                  <a:pt x="2491740" y="3328886"/>
                </a:lnTo>
                <a:lnTo>
                  <a:pt x="2505303" y="3280803"/>
                </a:lnTo>
                <a:lnTo>
                  <a:pt x="2518067" y="3232531"/>
                </a:lnTo>
                <a:lnTo>
                  <a:pt x="2530017" y="3184055"/>
                </a:lnTo>
                <a:lnTo>
                  <a:pt x="2541168" y="3135376"/>
                </a:lnTo>
                <a:lnTo>
                  <a:pt x="2551506" y="3086506"/>
                </a:lnTo>
                <a:lnTo>
                  <a:pt x="2561031" y="3037433"/>
                </a:lnTo>
                <a:lnTo>
                  <a:pt x="2569756" y="2988170"/>
                </a:lnTo>
                <a:lnTo>
                  <a:pt x="2577668" y="2938703"/>
                </a:lnTo>
                <a:lnTo>
                  <a:pt x="2584780" y="2889034"/>
                </a:lnTo>
                <a:lnTo>
                  <a:pt x="2590787" y="2839999"/>
                </a:lnTo>
                <a:lnTo>
                  <a:pt x="2595181" y="2790494"/>
                </a:lnTo>
                <a:lnTo>
                  <a:pt x="2597353" y="2741079"/>
                </a:lnTo>
                <a:close/>
              </a:path>
            </a:pathLst>
          </a:custGeom>
          <a:solidFill>
            <a:srgbClr val="B4CC9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 name="Google Shape;40;p18"/>
          <p:cNvSpPr txBox="1"/>
          <p:nvPr>
            <p:ph type="title"/>
          </p:nvPr>
        </p:nvSpPr>
        <p:spPr>
          <a:xfrm>
            <a:off x="1962998" y="1377919"/>
            <a:ext cx="5212715" cy="5657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550" u="sng">
                <a:solidFill>
                  <a:srgbClr val="31698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8"/>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8"/>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8"/>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4" name="Shape 44"/>
        <p:cNvGrpSpPr/>
        <p:nvPr/>
      </p:nvGrpSpPr>
      <p:grpSpPr>
        <a:xfrm>
          <a:off x="0" y="0"/>
          <a:ext cx="0" cy="0"/>
          <a:chOff x="0" y="0"/>
          <a:chExt cx="0" cy="0"/>
        </a:xfrm>
      </p:grpSpPr>
      <p:sp>
        <p:nvSpPr>
          <p:cNvPr id="45" name="Google Shape;45;p19"/>
          <p:cNvSpPr txBox="1"/>
          <p:nvPr>
            <p:ph type="ctrTitle"/>
          </p:nvPr>
        </p:nvSpPr>
        <p:spPr>
          <a:xfrm>
            <a:off x="1371600" y="3188970"/>
            <a:ext cx="15544800" cy="216027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550" u="sng">
                <a:solidFill>
                  <a:srgbClr val="31698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9"/>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000">
                <a:solidFill>
                  <a:schemeClr val="lt1"/>
                </a:solidFill>
                <a:latin typeface="Arial Black"/>
                <a:ea typeface="Arial Black"/>
                <a:cs typeface="Arial Black"/>
                <a:sym typeface="Arial Black"/>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9"/>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9"/>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9"/>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0" name="Shape 50"/>
        <p:cNvGrpSpPr/>
        <p:nvPr/>
      </p:nvGrpSpPr>
      <p:grpSpPr>
        <a:xfrm>
          <a:off x="0" y="0"/>
          <a:ext cx="0" cy="0"/>
          <a:chOff x="0" y="0"/>
          <a:chExt cx="0" cy="0"/>
        </a:xfrm>
      </p:grpSpPr>
      <p:sp>
        <p:nvSpPr>
          <p:cNvPr id="51" name="Google Shape;51;p20"/>
          <p:cNvSpPr txBox="1"/>
          <p:nvPr>
            <p:ph type="title"/>
          </p:nvPr>
        </p:nvSpPr>
        <p:spPr>
          <a:xfrm>
            <a:off x="1962998" y="1377919"/>
            <a:ext cx="5212715" cy="5657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550" u="sng">
                <a:solidFill>
                  <a:srgbClr val="31698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20"/>
          <p:cNvSpPr txBox="1"/>
          <p:nvPr>
            <p:ph idx="1" type="body"/>
          </p:nvPr>
        </p:nvSpPr>
        <p:spPr>
          <a:xfrm>
            <a:off x="91440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20"/>
          <p:cNvSpPr txBox="1"/>
          <p:nvPr>
            <p:ph idx="2" type="body"/>
          </p:nvPr>
        </p:nvSpPr>
        <p:spPr>
          <a:xfrm>
            <a:off x="941832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20"/>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0"/>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0"/>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7" name="Shape 57"/>
        <p:cNvGrpSpPr/>
        <p:nvPr/>
      </p:nvGrpSpPr>
      <p:grpSpPr>
        <a:xfrm>
          <a:off x="0" y="0"/>
          <a:ext cx="0" cy="0"/>
          <a:chOff x="0" y="0"/>
          <a:chExt cx="0" cy="0"/>
        </a:xfrm>
      </p:grpSpPr>
      <p:sp>
        <p:nvSpPr>
          <p:cNvPr id="58" name="Google Shape;58;p21"/>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21"/>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1"/>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2.png"/><Relationship Id="rId10" Type="http://schemas.openxmlformats.org/officeDocument/2006/relationships/theme" Target="../theme/theme2.xml"/><Relationship Id="rId9" Type="http://schemas.openxmlformats.org/officeDocument/2006/relationships/slideLayout" Target="../slideLayouts/slideLayout5.xml"/><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6"/>
          <p:cNvSpPr/>
          <p:nvPr/>
        </p:nvSpPr>
        <p:spPr>
          <a:xfrm>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77AB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7" name="Google Shape;7;p16"/>
          <p:cNvPicPr preferRelativeResize="0"/>
          <p:nvPr/>
        </p:nvPicPr>
        <p:blipFill rotWithShape="1">
          <a:blip r:embed="rId1">
            <a:alphaModFix/>
          </a:blip>
          <a:srcRect b="0" l="0" r="0" t="0"/>
          <a:stretch/>
        </p:blipFill>
        <p:spPr>
          <a:xfrm>
            <a:off x="11250503" y="6509277"/>
            <a:ext cx="7037496" cy="3777721"/>
          </a:xfrm>
          <a:prstGeom prst="rect">
            <a:avLst/>
          </a:prstGeom>
          <a:noFill/>
          <a:ln>
            <a:noFill/>
          </a:ln>
        </p:spPr>
      </p:pic>
      <p:pic>
        <p:nvPicPr>
          <p:cNvPr id="8" name="Google Shape;8;p16"/>
          <p:cNvPicPr preferRelativeResize="0"/>
          <p:nvPr/>
        </p:nvPicPr>
        <p:blipFill rotWithShape="1">
          <a:blip r:embed="rId2">
            <a:alphaModFix/>
          </a:blip>
          <a:srcRect b="0" l="0" r="0" t="0"/>
          <a:stretch/>
        </p:blipFill>
        <p:spPr>
          <a:xfrm>
            <a:off x="0" y="6509277"/>
            <a:ext cx="7029268" cy="3777721"/>
          </a:xfrm>
          <a:prstGeom prst="rect">
            <a:avLst/>
          </a:prstGeom>
          <a:noFill/>
          <a:ln>
            <a:noFill/>
          </a:ln>
        </p:spPr>
      </p:pic>
      <p:pic>
        <p:nvPicPr>
          <p:cNvPr id="9" name="Google Shape;9;p16"/>
          <p:cNvPicPr preferRelativeResize="0"/>
          <p:nvPr/>
        </p:nvPicPr>
        <p:blipFill rotWithShape="1">
          <a:blip r:embed="rId3">
            <a:alphaModFix/>
          </a:blip>
          <a:srcRect b="0" l="0" r="0" t="0"/>
          <a:stretch/>
        </p:blipFill>
        <p:spPr>
          <a:xfrm>
            <a:off x="4011503" y="6509277"/>
            <a:ext cx="7275446" cy="3777721"/>
          </a:xfrm>
          <a:prstGeom prst="rect">
            <a:avLst/>
          </a:prstGeom>
          <a:noFill/>
          <a:ln>
            <a:noFill/>
          </a:ln>
        </p:spPr>
      </p:pic>
      <p:pic>
        <p:nvPicPr>
          <p:cNvPr id="10" name="Google Shape;10;p16"/>
          <p:cNvPicPr preferRelativeResize="0"/>
          <p:nvPr/>
        </p:nvPicPr>
        <p:blipFill rotWithShape="1">
          <a:blip r:embed="rId4">
            <a:alphaModFix/>
          </a:blip>
          <a:srcRect b="0" l="0" r="0" t="0"/>
          <a:stretch/>
        </p:blipFill>
        <p:spPr>
          <a:xfrm>
            <a:off x="1197001" y="1033410"/>
            <a:ext cx="6531722" cy="1320800"/>
          </a:xfrm>
          <a:prstGeom prst="rect">
            <a:avLst/>
          </a:prstGeom>
          <a:noFill/>
          <a:ln>
            <a:noFill/>
          </a:ln>
        </p:spPr>
      </p:pic>
      <p:sp>
        <p:nvSpPr>
          <p:cNvPr id="11" name="Google Shape;11;p16"/>
          <p:cNvSpPr txBox="1"/>
          <p:nvPr>
            <p:ph type="title"/>
          </p:nvPr>
        </p:nvSpPr>
        <p:spPr>
          <a:xfrm>
            <a:off x="1962998" y="1377919"/>
            <a:ext cx="5212715" cy="56578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3550" u="sng" cap="none" strike="noStrike">
                <a:solidFill>
                  <a:srgbClr val="31698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6"/>
          <p:cNvSpPr txBox="1"/>
          <p:nvPr>
            <p:ph idx="1" type="body"/>
          </p:nvPr>
        </p:nvSpPr>
        <p:spPr>
          <a:xfrm>
            <a:off x="8991518" y="2266625"/>
            <a:ext cx="7622540" cy="578358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3000" u="none" cap="none" strike="noStrike">
                <a:solidFill>
                  <a:schemeClr val="lt1"/>
                </a:solidFill>
                <a:latin typeface="Arial Black"/>
                <a:ea typeface="Arial Black"/>
                <a:cs typeface="Arial Black"/>
                <a:sym typeface="Arial Black"/>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3" name="Google Shape;13;p16"/>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16"/>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16"/>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5"/>
    <p:sldLayoutId id="2147483650" r:id="rId6"/>
    <p:sldLayoutId id="2147483651" r:id="rId7"/>
    <p:sldLayoutId id="2147483652" r:id="rId8"/>
    <p:sldLayoutId id="2147483653"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7.png"/><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3.png"/><Relationship Id="rId6" Type="http://schemas.openxmlformats.org/officeDocument/2006/relationships/image" Target="../media/image21.png"/><Relationship Id="rId7" Type="http://schemas.openxmlformats.org/officeDocument/2006/relationships/image" Target="../media/image6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0.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3.png"/><Relationship Id="rId6" Type="http://schemas.openxmlformats.org/officeDocument/2006/relationships/image" Target="../media/image21.png"/><Relationship Id="rId7"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image" Target="../media/image37.png"/><Relationship Id="rId7" Type="http://schemas.openxmlformats.org/officeDocument/2006/relationships/image" Target="../media/image43.png"/><Relationship Id="rId8"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6.png"/><Relationship Id="rId4" Type="http://schemas.openxmlformats.org/officeDocument/2006/relationships/image" Target="../media/image24.png"/><Relationship Id="rId5"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6.png"/><Relationship Id="rId4" Type="http://schemas.openxmlformats.org/officeDocument/2006/relationships/image" Target="../media/image24.png"/><Relationship Id="rId5"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3.png"/><Relationship Id="rId6" Type="http://schemas.openxmlformats.org/officeDocument/2006/relationships/image" Target="../media/image21.png"/><Relationship Id="rId7"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2.png"/><Relationship Id="rId4" Type="http://schemas.openxmlformats.org/officeDocument/2006/relationships/image" Target="../media/image59.png"/><Relationship Id="rId5" Type="http://schemas.openxmlformats.org/officeDocument/2006/relationships/hyperlink" Target="https://www.google.com/url?url=https%3A//www.tokopedia.com/rekomendasi/2219239607%3Fsrsltid%3DAfmBOoqfU-rQbNvCEEHktk0rONb4ezpxe-W3IICKZUR4tE8VGAln6RJAGrU&amp;rct=j&amp;q&amp;esrc=s&amp;opi=95576897&amp;sa=U&amp;ved=0ahUKEwjth6Tkr_2HAxWG2TgGHZQIASkQ2SkIiQc&amp;usg=AOvVaw05GlfG0Vet01PMKp5PiiL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6.png"/><Relationship Id="rId4" Type="http://schemas.openxmlformats.org/officeDocument/2006/relationships/image" Target="../media/image59.png"/><Relationship Id="rId5" Type="http://schemas.openxmlformats.org/officeDocument/2006/relationships/hyperlink" Target="https://www.google.com/url?url=https%3A//www.tokopedia.com/rekomendasi/12659676867%3Fsrsltid%3DAfmBOopYTnNHU9-t9anJgyuJ1hI0thCVtK4Td00ATWjzIgTEQgORwDw-ryY&amp;rct=j&amp;q&amp;esrc=s&amp;opi=95576897&amp;sa=U&amp;ved=0ahUKEwidoNW7sP2HAxXfxTgGHblBN9EQgOUECO8G&amp;usg=AOvVaw3eEduGBeJxi9g20NubkyYr"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 name="Shape 64"/>
        <p:cNvGrpSpPr/>
        <p:nvPr/>
      </p:nvGrpSpPr>
      <p:grpSpPr>
        <a:xfrm>
          <a:off x="0" y="0"/>
          <a:ext cx="0" cy="0"/>
          <a:chOff x="0" y="0"/>
          <a:chExt cx="0" cy="0"/>
        </a:xfrm>
      </p:grpSpPr>
      <p:sp>
        <p:nvSpPr>
          <p:cNvPr id="65" name="Google Shape;65;p1"/>
          <p:cNvSpPr/>
          <p:nvPr/>
        </p:nvSpPr>
        <p:spPr>
          <a:xfrm>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nvGrpSpPr>
          <p:cNvPr id="66" name="Google Shape;66;p1"/>
          <p:cNvGrpSpPr/>
          <p:nvPr/>
        </p:nvGrpSpPr>
        <p:grpSpPr>
          <a:xfrm>
            <a:off x="0" y="0"/>
            <a:ext cx="18287999" cy="10286999"/>
            <a:chOff x="0" y="0"/>
            <a:chExt cx="18287999" cy="10286999"/>
          </a:xfrm>
        </p:grpSpPr>
        <p:pic>
          <p:nvPicPr>
            <p:cNvPr id="67" name="Google Shape;67;p1"/>
            <p:cNvPicPr preferRelativeResize="0"/>
            <p:nvPr/>
          </p:nvPicPr>
          <p:blipFill rotWithShape="1">
            <a:blip r:embed="rId3">
              <a:alphaModFix/>
            </a:blip>
            <a:srcRect b="0" l="0" r="0" t="0"/>
            <a:stretch/>
          </p:blipFill>
          <p:spPr>
            <a:xfrm>
              <a:off x="0" y="5926043"/>
              <a:ext cx="11624296" cy="4360956"/>
            </a:xfrm>
            <a:prstGeom prst="rect">
              <a:avLst/>
            </a:prstGeom>
            <a:noFill/>
            <a:ln>
              <a:noFill/>
            </a:ln>
          </p:spPr>
        </p:pic>
        <p:pic>
          <p:nvPicPr>
            <p:cNvPr id="68" name="Google Shape;68;p1"/>
            <p:cNvPicPr preferRelativeResize="0"/>
            <p:nvPr/>
          </p:nvPicPr>
          <p:blipFill rotWithShape="1">
            <a:blip r:embed="rId4">
              <a:alphaModFix/>
            </a:blip>
            <a:srcRect b="0" l="0" r="0" t="0"/>
            <a:stretch/>
          </p:blipFill>
          <p:spPr>
            <a:xfrm>
              <a:off x="6698681" y="5926043"/>
              <a:ext cx="11589318" cy="4360956"/>
            </a:xfrm>
            <a:prstGeom prst="rect">
              <a:avLst/>
            </a:prstGeom>
            <a:noFill/>
            <a:ln>
              <a:noFill/>
            </a:ln>
          </p:spPr>
        </p:pic>
        <p:pic>
          <p:nvPicPr>
            <p:cNvPr id="69" name="Google Shape;69;p1"/>
            <p:cNvPicPr preferRelativeResize="0"/>
            <p:nvPr/>
          </p:nvPicPr>
          <p:blipFill rotWithShape="1">
            <a:blip r:embed="rId5">
              <a:alphaModFix/>
            </a:blip>
            <a:srcRect b="0" l="0" r="0" t="0"/>
            <a:stretch/>
          </p:blipFill>
          <p:spPr>
            <a:xfrm>
              <a:off x="0" y="0"/>
              <a:ext cx="11624296" cy="6234565"/>
            </a:xfrm>
            <a:prstGeom prst="rect">
              <a:avLst/>
            </a:prstGeom>
            <a:noFill/>
            <a:ln>
              <a:noFill/>
            </a:ln>
          </p:spPr>
        </p:pic>
        <p:pic>
          <p:nvPicPr>
            <p:cNvPr id="70" name="Google Shape;70;p1"/>
            <p:cNvPicPr preferRelativeResize="0"/>
            <p:nvPr/>
          </p:nvPicPr>
          <p:blipFill rotWithShape="1">
            <a:blip r:embed="rId6">
              <a:alphaModFix/>
            </a:blip>
            <a:srcRect b="0" l="0" r="0" t="0"/>
            <a:stretch/>
          </p:blipFill>
          <p:spPr>
            <a:xfrm>
              <a:off x="6698681" y="0"/>
              <a:ext cx="11589318" cy="9448087"/>
            </a:xfrm>
            <a:prstGeom prst="rect">
              <a:avLst/>
            </a:prstGeom>
            <a:noFill/>
            <a:ln>
              <a:noFill/>
            </a:ln>
          </p:spPr>
        </p:pic>
        <p:sp>
          <p:nvSpPr>
            <p:cNvPr id="71" name="Google Shape;71;p1"/>
            <p:cNvSpPr/>
            <p:nvPr/>
          </p:nvSpPr>
          <p:spPr>
            <a:xfrm>
              <a:off x="8986181" y="1797139"/>
              <a:ext cx="6716395" cy="7018655"/>
            </a:xfrm>
            <a:custGeom>
              <a:rect b="b" l="l" r="r" t="t"/>
              <a:pathLst>
                <a:path extrusionOk="0" h="7018655" w="6716395">
                  <a:moveTo>
                    <a:pt x="6716063" y="7018215"/>
                  </a:moveTo>
                  <a:lnTo>
                    <a:pt x="0" y="7018215"/>
                  </a:lnTo>
                  <a:lnTo>
                    <a:pt x="0" y="0"/>
                  </a:lnTo>
                  <a:lnTo>
                    <a:pt x="6716063" y="0"/>
                  </a:lnTo>
                  <a:lnTo>
                    <a:pt x="6716063" y="701821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 name="Google Shape;72;p1"/>
            <p:cNvSpPr/>
            <p:nvPr/>
          </p:nvSpPr>
          <p:spPr>
            <a:xfrm>
              <a:off x="11923531" y="839418"/>
              <a:ext cx="636905" cy="2453005"/>
            </a:xfrm>
            <a:custGeom>
              <a:rect b="b" l="l" r="r" t="t"/>
              <a:pathLst>
                <a:path extrusionOk="0" h="2453004" w="636904">
                  <a:moveTo>
                    <a:pt x="91961" y="649473"/>
                  </a:moveTo>
                  <a:lnTo>
                    <a:pt x="51628" y="632145"/>
                  </a:lnTo>
                  <a:lnTo>
                    <a:pt x="34865" y="591381"/>
                  </a:lnTo>
                  <a:lnTo>
                    <a:pt x="35228" y="583973"/>
                  </a:lnTo>
                  <a:lnTo>
                    <a:pt x="36974" y="576628"/>
                  </a:lnTo>
                  <a:lnTo>
                    <a:pt x="44751" y="524466"/>
                  </a:lnTo>
                  <a:lnTo>
                    <a:pt x="53293" y="471987"/>
                  </a:lnTo>
                  <a:lnTo>
                    <a:pt x="63132" y="419535"/>
                  </a:lnTo>
                  <a:lnTo>
                    <a:pt x="74800" y="367453"/>
                  </a:lnTo>
                  <a:lnTo>
                    <a:pt x="88829" y="316083"/>
                  </a:lnTo>
                  <a:lnTo>
                    <a:pt x="105750" y="265768"/>
                  </a:lnTo>
                  <a:lnTo>
                    <a:pt x="126094" y="216851"/>
                  </a:lnTo>
                  <a:lnTo>
                    <a:pt x="150395" y="169676"/>
                  </a:lnTo>
                  <a:lnTo>
                    <a:pt x="176530" y="128441"/>
                  </a:lnTo>
                  <a:lnTo>
                    <a:pt x="207853" y="91001"/>
                  </a:lnTo>
                  <a:lnTo>
                    <a:pt x="243799" y="57965"/>
                  </a:lnTo>
                  <a:lnTo>
                    <a:pt x="283777" y="29942"/>
                  </a:lnTo>
                  <a:lnTo>
                    <a:pt x="328198" y="8126"/>
                  </a:lnTo>
                  <a:lnTo>
                    <a:pt x="377008" y="0"/>
                  </a:lnTo>
                  <a:lnTo>
                    <a:pt x="403646" y="4610"/>
                  </a:lnTo>
                  <a:lnTo>
                    <a:pt x="452304" y="24913"/>
                  </a:lnTo>
                  <a:lnTo>
                    <a:pt x="495627" y="57675"/>
                  </a:lnTo>
                  <a:lnTo>
                    <a:pt x="532035" y="97485"/>
                  </a:lnTo>
                  <a:lnTo>
                    <a:pt x="542619" y="113420"/>
                  </a:lnTo>
                  <a:lnTo>
                    <a:pt x="373832" y="113420"/>
                  </a:lnTo>
                  <a:lnTo>
                    <a:pt x="371110" y="115008"/>
                  </a:lnTo>
                  <a:lnTo>
                    <a:pt x="372026" y="115008"/>
                  </a:lnTo>
                  <a:lnTo>
                    <a:pt x="354778" y="122124"/>
                  </a:lnTo>
                  <a:lnTo>
                    <a:pt x="335080" y="133041"/>
                  </a:lnTo>
                  <a:lnTo>
                    <a:pt x="299882" y="161510"/>
                  </a:lnTo>
                  <a:lnTo>
                    <a:pt x="265183" y="203156"/>
                  </a:lnTo>
                  <a:lnTo>
                    <a:pt x="237501" y="250715"/>
                  </a:lnTo>
                  <a:lnTo>
                    <a:pt x="215604" y="301931"/>
                  </a:lnTo>
                  <a:lnTo>
                    <a:pt x="198258" y="354551"/>
                  </a:lnTo>
                  <a:lnTo>
                    <a:pt x="185356" y="404533"/>
                  </a:lnTo>
                  <a:lnTo>
                    <a:pt x="173844" y="454794"/>
                  </a:lnTo>
                  <a:lnTo>
                    <a:pt x="163725" y="505334"/>
                  </a:lnTo>
                  <a:lnTo>
                    <a:pt x="155000" y="556153"/>
                  </a:lnTo>
                  <a:lnTo>
                    <a:pt x="147673" y="607251"/>
                  </a:lnTo>
                  <a:lnTo>
                    <a:pt x="146652" y="610869"/>
                  </a:lnTo>
                  <a:lnTo>
                    <a:pt x="117367" y="643639"/>
                  </a:lnTo>
                  <a:lnTo>
                    <a:pt x="95703" y="649355"/>
                  </a:lnTo>
                  <a:lnTo>
                    <a:pt x="91961" y="649473"/>
                  </a:lnTo>
                  <a:close/>
                </a:path>
                <a:path extrusionOk="0" h="2453004" w="636904">
                  <a:moveTo>
                    <a:pt x="374669" y="113821"/>
                  </a:moveTo>
                  <a:lnTo>
                    <a:pt x="373832" y="113420"/>
                  </a:lnTo>
                  <a:lnTo>
                    <a:pt x="375874" y="113420"/>
                  </a:lnTo>
                  <a:lnTo>
                    <a:pt x="374669" y="113821"/>
                  </a:lnTo>
                  <a:close/>
                </a:path>
                <a:path extrusionOk="0" h="2453004" w="636904">
                  <a:moveTo>
                    <a:pt x="374776" y="113873"/>
                  </a:moveTo>
                  <a:lnTo>
                    <a:pt x="375874" y="113420"/>
                  </a:lnTo>
                  <a:lnTo>
                    <a:pt x="374776" y="113873"/>
                  </a:lnTo>
                  <a:close/>
                </a:path>
                <a:path extrusionOk="0" h="2453004" w="636904">
                  <a:moveTo>
                    <a:pt x="453602" y="186629"/>
                  </a:moveTo>
                  <a:lnTo>
                    <a:pt x="447102" y="176708"/>
                  </a:lnTo>
                  <a:lnTo>
                    <a:pt x="443699" y="169449"/>
                  </a:lnTo>
                  <a:lnTo>
                    <a:pt x="438936" y="163098"/>
                  </a:lnTo>
                  <a:lnTo>
                    <a:pt x="408915" y="133275"/>
                  </a:lnTo>
                  <a:lnTo>
                    <a:pt x="379503" y="116142"/>
                  </a:lnTo>
                  <a:lnTo>
                    <a:pt x="374776" y="113873"/>
                  </a:lnTo>
                  <a:lnTo>
                    <a:pt x="375874" y="113420"/>
                  </a:lnTo>
                  <a:lnTo>
                    <a:pt x="542619" y="113420"/>
                  </a:lnTo>
                  <a:lnTo>
                    <a:pt x="547139" y="120225"/>
                  </a:lnTo>
                  <a:lnTo>
                    <a:pt x="558393" y="147029"/>
                  </a:lnTo>
                  <a:lnTo>
                    <a:pt x="566567" y="174564"/>
                  </a:lnTo>
                  <a:lnTo>
                    <a:pt x="568589" y="185782"/>
                  </a:lnTo>
                  <a:lnTo>
                    <a:pt x="453453" y="185782"/>
                  </a:lnTo>
                  <a:lnTo>
                    <a:pt x="453602" y="186629"/>
                  </a:lnTo>
                  <a:close/>
                </a:path>
                <a:path extrusionOk="0" h="2453004" w="636904">
                  <a:moveTo>
                    <a:pt x="372026" y="115008"/>
                  </a:moveTo>
                  <a:lnTo>
                    <a:pt x="371110" y="115008"/>
                  </a:lnTo>
                  <a:lnTo>
                    <a:pt x="374669" y="113821"/>
                  </a:lnTo>
                  <a:lnTo>
                    <a:pt x="372026" y="115008"/>
                  </a:lnTo>
                  <a:close/>
                </a:path>
                <a:path extrusionOk="0" h="2453004" w="636904">
                  <a:moveTo>
                    <a:pt x="453744" y="186845"/>
                  </a:moveTo>
                  <a:lnTo>
                    <a:pt x="453602" y="186629"/>
                  </a:lnTo>
                  <a:lnTo>
                    <a:pt x="453453" y="185782"/>
                  </a:lnTo>
                  <a:lnTo>
                    <a:pt x="453744" y="186845"/>
                  </a:lnTo>
                  <a:close/>
                </a:path>
                <a:path extrusionOk="0" h="2453004" w="636904">
                  <a:moveTo>
                    <a:pt x="569489" y="190772"/>
                  </a:moveTo>
                  <a:lnTo>
                    <a:pt x="454814" y="190772"/>
                  </a:lnTo>
                  <a:lnTo>
                    <a:pt x="455722" y="189865"/>
                  </a:lnTo>
                  <a:lnTo>
                    <a:pt x="453744" y="186845"/>
                  </a:lnTo>
                  <a:lnTo>
                    <a:pt x="453453" y="185782"/>
                  </a:lnTo>
                  <a:lnTo>
                    <a:pt x="568589" y="185782"/>
                  </a:lnTo>
                  <a:lnTo>
                    <a:pt x="569489" y="190772"/>
                  </a:lnTo>
                  <a:close/>
                </a:path>
                <a:path extrusionOk="0" h="2453004" w="636904">
                  <a:moveTo>
                    <a:pt x="399633" y="2348478"/>
                  </a:moveTo>
                  <a:lnTo>
                    <a:pt x="244987" y="2348478"/>
                  </a:lnTo>
                  <a:lnTo>
                    <a:pt x="224735" y="2330712"/>
                  </a:lnTo>
                  <a:lnTo>
                    <a:pt x="243720" y="2321740"/>
                  </a:lnTo>
                  <a:lnTo>
                    <a:pt x="282693" y="2295685"/>
                  </a:lnTo>
                  <a:lnTo>
                    <a:pt x="316903" y="2265015"/>
                  </a:lnTo>
                  <a:lnTo>
                    <a:pt x="346712" y="2230328"/>
                  </a:lnTo>
                  <a:lnTo>
                    <a:pt x="372486" y="2192222"/>
                  </a:lnTo>
                  <a:lnTo>
                    <a:pt x="394588" y="2151297"/>
                  </a:lnTo>
                  <a:lnTo>
                    <a:pt x="413382" y="2108151"/>
                  </a:lnTo>
                  <a:lnTo>
                    <a:pt x="429232" y="2063382"/>
                  </a:lnTo>
                  <a:lnTo>
                    <a:pt x="442501" y="2017589"/>
                  </a:lnTo>
                  <a:lnTo>
                    <a:pt x="453554" y="1971371"/>
                  </a:lnTo>
                  <a:lnTo>
                    <a:pt x="462755" y="1925326"/>
                  </a:lnTo>
                  <a:lnTo>
                    <a:pt x="470466" y="1880053"/>
                  </a:lnTo>
                  <a:lnTo>
                    <a:pt x="478044" y="1830391"/>
                  </a:lnTo>
                  <a:lnTo>
                    <a:pt x="484941" y="1780667"/>
                  </a:lnTo>
                  <a:lnTo>
                    <a:pt x="491175" y="1730886"/>
                  </a:lnTo>
                  <a:lnTo>
                    <a:pt x="496765" y="1681051"/>
                  </a:lnTo>
                  <a:lnTo>
                    <a:pt x="501728" y="1631166"/>
                  </a:lnTo>
                  <a:lnTo>
                    <a:pt x="506082" y="1581236"/>
                  </a:lnTo>
                  <a:lnTo>
                    <a:pt x="509845" y="1531264"/>
                  </a:lnTo>
                  <a:lnTo>
                    <a:pt x="513033" y="1481255"/>
                  </a:lnTo>
                  <a:lnTo>
                    <a:pt x="515666" y="1431213"/>
                  </a:lnTo>
                  <a:lnTo>
                    <a:pt x="517760" y="1381142"/>
                  </a:lnTo>
                  <a:lnTo>
                    <a:pt x="519334" y="1331046"/>
                  </a:lnTo>
                  <a:lnTo>
                    <a:pt x="520404" y="1280928"/>
                  </a:lnTo>
                  <a:lnTo>
                    <a:pt x="520990" y="1230794"/>
                  </a:lnTo>
                  <a:lnTo>
                    <a:pt x="521109" y="1180647"/>
                  </a:lnTo>
                  <a:lnTo>
                    <a:pt x="520777" y="1130491"/>
                  </a:lnTo>
                  <a:lnTo>
                    <a:pt x="520014" y="1080331"/>
                  </a:lnTo>
                  <a:lnTo>
                    <a:pt x="518837" y="1030170"/>
                  </a:lnTo>
                  <a:lnTo>
                    <a:pt x="517263" y="980013"/>
                  </a:lnTo>
                  <a:lnTo>
                    <a:pt x="515311" y="929864"/>
                  </a:lnTo>
                  <a:lnTo>
                    <a:pt x="512997" y="879726"/>
                  </a:lnTo>
                  <a:lnTo>
                    <a:pt x="510341" y="829604"/>
                  </a:lnTo>
                  <a:lnTo>
                    <a:pt x="507359" y="779503"/>
                  </a:lnTo>
                  <a:lnTo>
                    <a:pt x="504069" y="729425"/>
                  </a:lnTo>
                  <a:lnTo>
                    <a:pt x="500489" y="679375"/>
                  </a:lnTo>
                  <a:lnTo>
                    <a:pt x="496637" y="629358"/>
                  </a:lnTo>
                  <a:lnTo>
                    <a:pt x="492530" y="579377"/>
                  </a:lnTo>
                  <a:lnTo>
                    <a:pt x="488186" y="529436"/>
                  </a:lnTo>
                  <a:lnTo>
                    <a:pt x="483623" y="479540"/>
                  </a:lnTo>
                  <a:lnTo>
                    <a:pt x="479468" y="435406"/>
                  </a:lnTo>
                  <a:lnTo>
                    <a:pt x="475171" y="391243"/>
                  </a:lnTo>
                  <a:lnTo>
                    <a:pt x="470733" y="347051"/>
                  </a:lnTo>
                  <a:lnTo>
                    <a:pt x="466059" y="301931"/>
                  </a:lnTo>
                  <a:lnTo>
                    <a:pt x="455949" y="208466"/>
                  </a:lnTo>
                  <a:lnTo>
                    <a:pt x="455586" y="200852"/>
                  </a:lnTo>
                  <a:lnTo>
                    <a:pt x="454769" y="193290"/>
                  </a:lnTo>
                  <a:lnTo>
                    <a:pt x="453602" y="186629"/>
                  </a:lnTo>
                  <a:lnTo>
                    <a:pt x="453744" y="186845"/>
                  </a:lnTo>
                  <a:lnTo>
                    <a:pt x="454814" y="190772"/>
                  </a:lnTo>
                  <a:lnTo>
                    <a:pt x="569489" y="190772"/>
                  </a:lnTo>
                  <a:lnTo>
                    <a:pt x="571663" y="202831"/>
                  </a:lnTo>
                  <a:lnTo>
                    <a:pt x="573679" y="231830"/>
                  </a:lnTo>
                  <a:lnTo>
                    <a:pt x="579090" y="282733"/>
                  </a:lnTo>
                  <a:lnTo>
                    <a:pt x="584415" y="333636"/>
                  </a:lnTo>
                  <a:lnTo>
                    <a:pt x="589619" y="384539"/>
                  </a:lnTo>
                  <a:lnTo>
                    <a:pt x="594672" y="435442"/>
                  </a:lnTo>
                  <a:lnTo>
                    <a:pt x="599539" y="486345"/>
                  </a:lnTo>
                  <a:lnTo>
                    <a:pt x="604197" y="537745"/>
                  </a:lnTo>
                  <a:lnTo>
                    <a:pt x="608630" y="589182"/>
                  </a:lnTo>
                  <a:lnTo>
                    <a:pt x="613491" y="649473"/>
                  </a:lnTo>
                  <a:lnTo>
                    <a:pt x="616742" y="692160"/>
                  </a:lnTo>
                  <a:lnTo>
                    <a:pt x="620380" y="743696"/>
                  </a:lnTo>
                  <a:lnTo>
                    <a:pt x="623711" y="795258"/>
                  </a:lnTo>
                  <a:lnTo>
                    <a:pt x="626715" y="846845"/>
                  </a:lnTo>
                  <a:lnTo>
                    <a:pt x="629373" y="898454"/>
                  </a:lnTo>
                  <a:lnTo>
                    <a:pt x="631663" y="950082"/>
                  </a:lnTo>
                  <a:lnTo>
                    <a:pt x="633565" y="1001727"/>
                  </a:lnTo>
                  <a:lnTo>
                    <a:pt x="634936" y="1052030"/>
                  </a:lnTo>
                  <a:lnTo>
                    <a:pt x="635908" y="1102353"/>
                  </a:lnTo>
                  <a:lnTo>
                    <a:pt x="636460" y="1152690"/>
                  </a:lnTo>
                  <a:lnTo>
                    <a:pt x="636574" y="1203034"/>
                  </a:lnTo>
                  <a:lnTo>
                    <a:pt x="636230" y="1253378"/>
                  </a:lnTo>
                  <a:lnTo>
                    <a:pt x="635410" y="1303715"/>
                  </a:lnTo>
                  <a:lnTo>
                    <a:pt x="634095" y="1354038"/>
                  </a:lnTo>
                  <a:lnTo>
                    <a:pt x="632265" y="1404341"/>
                  </a:lnTo>
                  <a:lnTo>
                    <a:pt x="629902" y="1454617"/>
                  </a:lnTo>
                  <a:lnTo>
                    <a:pt x="626986" y="1504859"/>
                  </a:lnTo>
                  <a:lnTo>
                    <a:pt x="623887" y="1555620"/>
                  </a:lnTo>
                  <a:lnTo>
                    <a:pt x="620047" y="1606349"/>
                  </a:lnTo>
                  <a:lnTo>
                    <a:pt x="615488" y="1657012"/>
                  </a:lnTo>
                  <a:lnTo>
                    <a:pt x="610233" y="1707578"/>
                  </a:lnTo>
                  <a:lnTo>
                    <a:pt x="604302" y="1758013"/>
                  </a:lnTo>
                  <a:lnTo>
                    <a:pt x="598640" y="1811300"/>
                  </a:lnTo>
                  <a:lnTo>
                    <a:pt x="591614" y="1864371"/>
                  </a:lnTo>
                  <a:lnTo>
                    <a:pt x="583224" y="1917225"/>
                  </a:lnTo>
                  <a:lnTo>
                    <a:pt x="573465" y="1969862"/>
                  </a:lnTo>
                  <a:lnTo>
                    <a:pt x="562337" y="2022282"/>
                  </a:lnTo>
                  <a:lnTo>
                    <a:pt x="548270" y="2072681"/>
                  </a:lnTo>
                  <a:lnTo>
                    <a:pt x="531993" y="2122766"/>
                  </a:lnTo>
                  <a:lnTo>
                    <a:pt x="513018" y="2171947"/>
                  </a:lnTo>
                  <a:lnTo>
                    <a:pt x="490856" y="2219631"/>
                  </a:lnTo>
                  <a:lnTo>
                    <a:pt x="465020" y="2265229"/>
                  </a:lnTo>
                  <a:lnTo>
                    <a:pt x="435022" y="2308148"/>
                  </a:lnTo>
                  <a:lnTo>
                    <a:pt x="400373" y="2347798"/>
                  </a:lnTo>
                  <a:lnTo>
                    <a:pt x="399633" y="2348478"/>
                  </a:lnTo>
                  <a:close/>
                </a:path>
                <a:path extrusionOk="0" h="2453004" w="636904">
                  <a:moveTo>
                    <a:pt x="200875" y="2452594"/>
                  </a:moveTo>
                  <a:lnTo>
                    <a:pt x="163599" y="2434095"/>
                  </a:lnTo>
                  <a:lnTo>
                    <a:pt x="129415" y="2403575"/>
                  </a:lnTo>
                  <a:lnTo>
                    <a:pt x="100250" y="2368416"/>
                  </a:lnTo>
                  <a:lnTo>
                    <a:pt x="78033" y="2336002"/>
                  </a:lnTo>
                  <a:lnTo>
                    <a:pt x="53797" y="2292340"/>
                  </a:lnTo>
                  <a:lnTo>
                    <a:pt x="34935" y="2247137"/>
                  </a:lnTo>
                  <a:lnTo>
                    <a:pt x="20839" y="2200597"/>
                  </a:lnTo>
                  <a:lnTo>
                    <a:pt x="10904" y="2152920"/>
                  </a:lnTo>
                  <a:lnTo>
                    <a:pt x="4523" y="2104310"/>
                  </a:lnTo>
                  <a:lnTo>
                    <a:pt x="1090" y="2054968"/>
                  </a:lnTo>
                  <a:lnTo>
                    <a:pt x="0" y="2005098"/>
                  </a:lnTo>
                  <a:lnTo>
                    <a:pt x="645" y="1954902"/>
                  </a:lnTo>
                  <a:lnTo>
                    <a:pt x="2420" y="1904582"/>
                  </a:lnTo>
                  <a:lnTo>
                    <a:pt x="4719" y="1854340"/>
                  </a:lnTo>
                  <a:lnTo>
                    <a:pt x="6936" y="1804378"/>
                  </a:lnTo>
                  <a:lnTo>
                    <a:pt x="8465" y="1754900"/>
                  </a:lnTo>
                  <a:lnTo>
                    <a:pt x="8698" y="1706108"/>
                  </a:lnTo>
                  <a:lnTo>
                    <a:pt x="7032" y="1658203"/>
                  </a:lnTo>
                  <a:lnTo>
                    <a:pt x="16924" y="1622641"/>
                  </a:lnTo>
                  <a:lnTo>
                    <a:pt x="44411" y="1604926"/>
                  </a:lnTo>
                  <a:lnTo>
                    <a:pt x="78454" y="1604991"/>
                  </a:lnTo>
                  <a:lnTo>
                    <a:pt x="108010" y="1622772"/>
                  </a:lnTo>
                  <a:lnTo>
                    <a:pt x="122040" y="1658203"/>
                  </a:lnTo>
                  <a:lnTo>
                    <a:pt x="123844" y="1706108"/>
                  </a:lnTo>
                  <a:lnTo>
                    <a:pt x="123758" y="1758013"/>
                  </a:lnTo>
                  <a:lnTo>
                    <a:pt x="122630" y="1802368"/>
                  </a:lnTo>
                  <a:lnTo>
                    <a:pt x="120735" y="1850592"/>
                  </a:lnTo>
                  <a:lnTo>
                    <a:pt x="118734" y="1898868"/>
                  </a:lnTo>
                  <a:lnTo>
                    <a:pt x="117191" y="1947180"/>
                  </a:lnTo>
                  <a:lnTo>
                    <a:pt x="116668" y="1995507"/>
                  </a:lnTo>
                  <a:lnTo>
                    <a:pt x="117730" y="2043831"/>
                  </a:lnTo>
                  <a:lnTo>
                    <a:pt x="121148" y="2092884"/>
                  </a:lnTo>
                  <a:lnTo>
                    <a:pt x="127939" y="2141766"/>
                  </a:lnTo>
                  <a:lnTo>
                    <a:pt x="139032" y="2189473"/>
                  </a:lnTo>
                  <a:lnTo>
                    <a:pt x="155355" y="2235002"/>
                  </a:lnTo>
                  <a:lnTo>
                    <a:pt x="177836" y="2277348"/>
                  </a:lnTo>
                  <a:lnTo>
                    <a:pt x="207404" y="2315508"/>
                  </a:lnTo>
                  <a:lnTo>
                    <a:pt x="224735" y="2330712"/>
                  </a:lnTo>
                  <a:lnTo>
                    <a:pt x="199619" y="2342580"/>
                  </a:lnTo>
                  <a:lnTo>
                    <a:pt x="244987" y="2348478"/>
                  </a:lnTo>
                  <a:lnTo>
                    <a:pt x="399633" y="2348478"/>
                  </a:lnTo>
                  <a:lnTo>
                    <a:pt x="364582" y="2380701"/>
                  </a:lnTo>
                  <a:lnTo>
                    <a:pt x="325808" y="2408982"/>
                  </a:lnTo>
                  <a:lnTo>
                    <a:pt x="284052" y="2432644"/>
                  </a:lnTo>
                  <a:lnTo>
                    <a:pt x="239316" y="2451690"/>
                  </a:lnTo>
                  <a:lnTo>
                    <a:pt x="200875" y="2452594"/>
                  </a:lnTo>
                  <a:close/>
                </a:path>
                <a:path extrusionOk="0" h="2453004" w="636904">
                  <a:moveTo>
                    <a:pt x="244987" y="2348478"/>
                  </a:moveTo>
                  <a:lnTo>
                    <a:pt x="199619" y="2342580"/>
                  </a:lnTo>
                  <a:lnTo>
                    <a:pt x="224735" y="2330712"/>
                  </a:lnTo>
                  <a:lnTo>
                    <a:pt x="244987" y="2348478"/>
                  </a:lnTo>
                  <a:close/>
                </a:path>
              </a:pathLst>
            </a:custGeom>
            <a:solidFill>
              <a:srgbClr val="59694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 name="Google Shape;73;p1"/>
            <p:cNvSpPr/>
            <p:nvPr/>
          </p:nvSpPr>
          <p:spPr>
            <a:xfrm>
              <a:off x="14515862" y="5684502"/>
              <a:ext cx="1677035" cy="3392170"/>
            </a:xfrm>
            <a:custGeom>
              <a:rect b="b" l="l" r="r" t="t"/>
              <a:pathLst>
                <a:path extrusionOk="0" h="3392170" w="1677034">
                  <a:moveTo>
                    <a:pt x="0" y="3391944"/>
                  </a:moveTo>
                  <a:lnTo>
                    <a:pt x="35509" y="3357746"/>
                  </a:lnTo>
                  <a:lnTo>
                    <a:pt x="70704" y="3323208"/>
                  </a:lnTo>
                  <a:lnTo>
                    <a:pt x="105581" y="3288332"/>
                  </a:lnTo>
                  <a:lnTo>
                    <a:pt x="140140" y="3253124"/>
                  </a:lnTo>
                  <a:lnTo>
                    <a:pt x="174378" y="3217586"/>
                  </a:lnTo>
                  <a:lnTo>
                    <a:pt x="208294" y="3181724"/>
                  </a:lnTo>
                  <a:lnTo>
                    <a:pt x="241885" y="3145540"/>
                  </a:lnTo>
                  <a:lnTo>
                    <a:pt x="275149" y="3109039"/>
                  </a:lnTo>
                  <a:lnTo>
                    <a:pt x="308085" y="3072225"/>
                  </a:lnTo>
                  <a:lnTo>
                    <a:pt x="340691" y="3035101"/>
                  </a:lnTo>
                  <a:lnTo>
                    <a:pt x="372964" y="2997672"/>
                  </a:lnTo>
                  <a:lnTo>
                    <a:pt x="404903" y="2959942"/>
                  </a:lnTo>
                  <a:lnTo>
                    <a:pt x="436506" y="2921914"/>
                  </a:lnTo>
                  <a:lnTo>
                    <a:pt x="467770" y="2883592"/>
                  </a:lnTo>
                  <a:lnTo>
                    <a:pt x="498694" y="2844981"/>
                  </a:lnTo>
                  <a:lnTo>
                    <a:pt x="529277" y="2806083"/>
                  </a:lnTo>
                  <a:lnTo>
                    <a:pt x="559515" y="2766904"/>
                  </a:lnTo>
                  <a:lnTo>
                    <a:pt x="589407" y="2727447"/>
                  </a:lnTo>
                  <a:lnTo>
                    <a:pt x="618952" y="2687716"/>
                  </a:lnTo>
                  <a:lnTo>
                    <a:pt x="648147" y="2647715"/>
                  </a:lnTo>
                  <a:lnTo>
                    <a:pt x="676990" y="2607447"/>
                  </a:lnTo>
                  <a:lnTo>
                    <a:pt x="705479" y="2566918"/>
                  </a:lnTo>
                  <a:lnTo>
                    <a:pt x="733613" y="2526130"/>
                  </a:lnTo>
                  <a:lnTo>
                    <a:pt x="761389" y="2485088"/>
                  </a:lnTo>
                  <a:lnTo>
                    <a:pt x="788805" y="2443795"/>
                  </a:lnTo>
                  <a:lnTo>
                    <a:pt x="815860" y="2402256"/>
                  </a:lnTo>
                  <a:lnTo>
                    <a:pt x="842552" y="2360474"/>
                  </a:lnTo>
                  <a:lnTo>
                    <a:pt x="868879" y="2318454"/>
                  </a:lnTo>
                  <a:lnTo>
                    <a:pt x="894838" y="2276199"/>
                  </a:lnTo>
                  <a:lnTo>
                    <a:pt x="920428" y="2233713"/>
                  </a:lnTo>
                  <a:lnTo>
                    <a:pt x="945647" y="2191000"/>
                  </a:lnTo>
                  <a:lnTo>
                    <a:pt x="970493" y="2148065"/>
                  </a:lnTo>
                  <a:lnTo>
                    <a:pt x="994963" y="2104910"/>
                  </a:lnTo>
                  <a:lnTo>
                    <a:pt x="1019057" y="2061540"/>
                  </a:lnTo>
                  <a:lnTo>
                    <a:pt x="1042772" y="2017960"/>
                  </a:lnTo>
                  <a:lnTo>
                    <a:pt x="1066106" y="1974171"/>
                  </a:lnTo>
                  <a:lnTo>
                    <a:pt x="1089058" y="1930180"/>
                  </a:lnTo>
                  <a:lnTo>
                    <a:pt x="1111624" y="1885989"/>
                  </a:lnTo>
                  <a:lnTo>
                    <a:pt x="1133805" y="1841603"/>
                  </a:lnTo>
                  <a:lnTo>
                    <a:pt x="1155596" y="1797026"/>
                  </a:lnTo>
                  <a:lnTo>
                    <a:pt x="1176997" y="1752260"/>
                  </a:lnTo>
                  <a:lnTo>
                    <a:pt x="1198005" y="1707312"/>
                  </a:lnTo>
                  <a:lnTo>
                    <a:pt x="1218619" y="1662183"/>
                  </a:lnTo>
                  <a:lnTo>
                    <a:pt x="1238837" y="1616879"/>
                  </a:lnTo>
                  <a:lnTo>
                    <a:pt x="1258657" y="1571403"/>
                  </a:lnTo>
                  <a:lnTo>
                    <a:pt x="1278076" y="1525759"/>
                  </a:lnTo>
                  <a:lnTo>
                    <a:pt x="1297093" y="1479950"/>
                  </a:lnTo>
                  <a:lnTo>
                    <a:pt x="1315706" y="1433982"/>
                  </a:lnTo>
                  <a:lnTo>
                    <a:pt x="1333913" y="1387858"/>
                  </a:lnTo>
                  <a:lnTo>
                    <a:pt x="1351712" y="1341582"/>
                  </a:lnTo>
                  <a:lnTo>
                    <a:pt x="1369101" y="1295157"/>
                  </a:lnTo>
                  <a:lnTo>
                    <a:pt x="1386078" y="1248588"/>
                  </a:lnTo>
                  <a:lnTo>
                    <a:pt x="1402642" y="1201878"/>
                  </a:lnTo>
                  <a:lnTo>
                    <a:pt x="1418790" y="1155032"/>
                  </a:lnTo>
                  <a:lnTo>
                    <a:pt x="1434520" y="1108054"/>
                  </a:lnTo>
                  <a:lnTo>
                    <a:pt x="1449830" y="1060947"/>
                  </a:lnTo>
                  <a:lnTo>
                    <a:pt x="1464719" y="1013715"/>
                  </a:lnTo>
                  <a:lnTo>
                    <a:pt x="1479184" y="966362"/>
                  </a:lnTo>
                  <a:lnTo>
                    <a:pt x="1493224" y="918893"/>
                  </a:lnTo>
                  <a:lnTo>
                    <a:pt x="1506837" y="871310"/>
                  </a:lnTo>
                  <a:lnTo>
                    <a:pt x="1520021" y="823619"/>
                  </a:lnTo>
                  <a:lnTo>
                    <a:pt x="1532773" y="775823"/>
                  </a:lnTo>
                  <a:lnTo>
                    <a:pt x="1545092" y="727925"/>
                  </a:lnTo>
                  <a:lnTo>
                    <a:pt x="1556976" y="679930"/>
                  </a:lnTo>
                  <a:lnTo>
                    <a:pt x="1568422" y="631842"/>
                  </a:lnTo>
                  <a:lnTo>
                    <a:pt x="1579430" y="583665"/>
                  </a:lnTo>
                  <a:lnTo>
                    <a:pt x="1589997" y="535402"/>
                  </a:lnTo>
                  <a:lnTo>
                    <a:pt x="1600121" y="487058"/>
                  </a:lnTo>
                  <a:lnTo>
                    <a:pt x="1609800" y="438636"/>
                  </a:lnTo>
                  <a:lnTo>
                    <a:pt x="1619033" y="390141"/>
                  </a:lnTo>
                  <a:lnTo>
                    <a:pt x="1627816" y="341576"/>
                  </a:lnTo>
                  <a:lnTo>
                    <a:pt x="1636150" y="292945"/>
                  </a:lnTo>
                  <a:lnTo>
                    <a:pt x="1644030" y="244253"/>
                  </a:lnTo>
                  <a:lnTo>
                    <a:pt x="1651456" y="195502"/>
                  </a:lnTo>
                  <a:lnTo>
                    <a:pt x="1658426" y="146698"/>
                  </a:lnTo>
                  <a:lnTo>
                    <a:pt x="1664937" y="97843"/>
                  </a:lnTo>
                  <a:lnTo>
                    <a:pt x="1670988" y="48942"/>
                  </a:lnTo>
                  <a:lnTo>
                    <a:pt x="1676577" y="0"/>
                  </a:lnTo>
                </a:path>
              </a:pathLst>
            </a:custGeom>
            <a:noFill/>
            <a:ln cap="flat" cmpd="sng" w="45800">
              <a:solidFill>
                <a:srgbClr val="FF958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 name="Google Shape;74;p1"/>
            <p:cNvSpPr/>
            <p:nvPr/>
          </p:nvSpPr>
          <p:spPr>
            <a:xfrm>
              <a:off x="14596732" y="4852237"/>
              <a:ext cx="2597785" cy="3851910"/>
            </a:xfrm>
            <a:custGeom>
              <a:rect b="b" l="l" r="r" t="t"/>
              <a:pathLst>
                <a:path extrusionOk="0" h="3851909" w="2597784">
                  <a:moveTo>
                    <a:pt x="346087" y="3696563"/>
                  </a:moveTo>
                  <a:lnTo>
                    <a:pt x="345313" y="3652863"/>
                  </a:lnTo>
                  <a:lnTo>
                    <a:pt x="341223" y="3574313"/>
                  </a:lnTo>
                  <a:lnTo>
                    <a:pt x="337273" y="3528377"/>
                  </a:lnTo>
                  <a:lnTo>
                    <a:pt x="332155" y="3482556"/>
                  </a:lnTo>
                  <a:lnTo>
                    <a:pt x="286600" y="3140367"/>
                  </a:lnTo>
                  <a:lnTo>
                    <a:pt x="265493" y="2987560"/>
                  </a:lnTo>
                  <a:lnTo>
                    <a:pt x="257657" y="2936722"/>
                  </a:lnTo>
                  <a:lnTo>
                    <a:pt x="249123" y="2885973"/>
                  </a:lnTo>
                  <a:lnTo>
                    <a:pt x="239699" y="2835364"/>
                  </a:lnTo>
                  <a:lnTo>
                    <a:pt x="229209" y="2784919"/>
                  </a:lnTo>
                  <a:lnTo>
                    <a:pt x="216420" y="2731732"/>
                  </a:lnTo>
                  <a:lnTo>
                    <a:pt x="200533" y="2679281"/>
                  </a:lnTo>
                  <a:lnTo>
                    <a:pt x="180594" y="2629408"/>
                  </a:lnTo>
                  <a:lnTo>
                    <a:pt x="155613" y="2583942"/>
                  </a:lnTo>
                  <a:lnTo>
                    <a:pt x="124637" y="2544686"/>
                  </a:lnTo>
                  <a:lnTo>
                    <a:pt x="84607" y="2517013"/>
                  </a:lnTo>
                  <a:lnTo>
                    <a:pt x="63906" y="2514066"/>
                  </a:lnTo>
                  <a:lnTo>
                    <a:pt x="45250" y="2522004"/>
                  </a:lnTo>
                  <a:lnTo>
                    <a:pt x="25742" y="2555354"/>
                  </a:lnTo>
                  <a:lnTo>
                    <a:pt x="12915" y="2598877"/>
                  </a:lnTo>
                  <a:lnTo>
                    <a:pt x="4762" y="2644711"/>
                  </a:lnTo>
                  <a:lnTo>
                    <a:pt x="660" y="2692298"/>
                  </a:lnTo>
                  <a:lnTo>
                    <a:pt x="0" y="2741079"/>
                  </a:lnTo>
                  <a:lnTo>
                    <a:pt x="2171" y="2790494"/>
                  </a:lnTo>
                  <a:lnTo>
                    <a:pt x="6578" y="2839999"/>
                  </a:lnTo>
                  <a:lnTo>
                    <a:pt x="12585" y="2889034"/>
                  </a:lnTo>
                  <a:lnTo>
                    <a:pt x="19685" y="2938703"/>
                  </a:lnTo>
                  <a:lnTo>
                    <a:pt x="27597" y="2988170"/>
                  </a:lnTo>
                  <a:lnTo>
                    <a:pt x="36322" y="3037433"/>
                  </a:lnTo>
                  <a:lnTo>
                    <a:pt x="45847" y="3086506"/>
                  </a:lnTo>
                  <a:lnTo>
                    <a:pt x="56184" y="3135376"/>
                  </a:lnTo>
                  <a:lnTo>
                    <a:pt x="67335" y="3184055"/>
                  </a:lnTo>
                  <a:lnTo>
                    <a:pt x="79286" y="3232531"/>
                  </a:lnTo>
                  <a:lnTo>
                    <a:pt x="92049" y="3280803"/>
                  </a:lnTo>
                  <a:lnTo>
                    <a:pt x="105613" y="3328886"/>
                  </a:lnTo>
                  <a:lnTo>
                    <a:pt x="119989" y="3376752"/>
                  </a:lnTo>
                  <a:lnTo>
                    <a:pt x="135178" y="3424440"/>
                  </a:lnTo>
                  <a:lnTo>
                    <a:pt x="151168" y="3471913"/>
                  </a:lnTo>
                  <a:lnTo>
                    <a:pt x="167970" y="3519195"/>
                  </a:lnTo>
                  <a:lnTo>
                    <a:pt x="198805" y="3610889"/>
                  </a:lnTo>
                  <a:lnTo>
                    <a:pt x="218554" y="3666274"/>
                  </a:lnTo>
                  <a:lnTo>
                    <a:pt x="240639" y="3719220"/>
                  </a:lnTo>
                  <a:lnTo>
                    <a:pt x="264668" y="3763124"/>
                  </a:lnTo>
                  <a:lnTo>
                    <a:pt x="290233" y="3791407"/>
                  </a:lnTo>
                  <a:lnTo>
                    <a:pt x="318414" y="3798887"/>
                  </a:lnTo>
                  <a:lnTo>
                    <a:pt x="335330" y="3779177"/>
                  </a:lnTo>
                  <a:lnTo>
                    <a:pt x="343662" y="3741864"/>
                  </a:lnTo>
                  <a:lnTo>
                    <a:pt x="346087" y="3696563"/>
                  </a:lnTo>
                  <a:close/>
                </a:path>
                <a:path extrusionOk="0" h="3851909" w="2597784">
                  <a:moveTo>
                    <a:pt x="814793" y="3008185"/>
                  </a:moveTo>
                  <a:lnTo>
                    <a:pt x="810869" y="2964103"/>
                  </a:lnTo>
                  <a:lnTo>
                    <a:pt x="800849" y="2916567"/>
                  </a:lnTo>
                  <a:lnTo>
                    <a:pt x="785837" y="2866517"/>
                  </a:lnTo>
                  <a:lnTo>
                    <a:pt x="766940" y="2814942"/>
                  </a:lnTo>
                  <a:lnTo>
                    <a:pt x="745274" y="2762821"/>
                  </a:lnTo>
                  <a:lnTo>
                    <a:pt x="721944" y="2711119"/>
                  </a:lnTo>
                  <a:lnTo>
                    <a:pt x="698055" y="2660815"/>
                  </a:lnTo>
                  <a:lnTo>
                    <a:pt x="653059" y="2568270"/>
                  </a:lnTo>
                  <a:lnTo>
                    <a:pt x="634161" y="2527973"/>
                  </a:lnTo>
                  <a:lnTo>
                    <a:pt x="619150" y="2492972"/>
                  </a:lnTo>
                  <a:lnTo>
                    <a:pt x="543941" y="2306053"/>
                  </a:lnTo>
                  <a:lnTo>
                    <a:pt x="466890" y="2120265"/>
                  </a:lnTo>
                  <a:lnTo>
                    <a:pt x="387985" y="1935619"/>
                  </a:lnTo>
                  <a:lnTo>
                    <a:pt x="307251" y="1752104"/>
                  </a:lnTo>
                  <a:lnTo>
                    <a:pt x="289471" y="1713217"/>
                  </a:lnTo>
                  <a:lnTo>
                    <a:pt x="269963" y="1675612"/>
                  </a:lnTo>
                  <a:lnTo>
                    <a:pt x="247434" y="1640967"/>
                  </a:lnTo>
                  <a:lnTo>
                    <a:pt x="220599" y="1611020"/>
                  </a:lnTo>
                  <a:lnTo>
                    <a:pt x="187769" y="1588452"/>
                  </a:lnTo>
                  <a:lnTo>
                    <a:pt x="150533" y="1576133"/>
                  </a:lnTo>
                  <a:lnTo>
                    <a:pt x="112483" y="1575993"/>
                  </a:lnTo>
                  <a:lnTo>
                    <a:pt x="77228" y="1589913"/>
                  </a:lnTo>
                  <a:lnTo>
                    <a:pt x="48793" y="1617205"/>
                  </a:lnTo>
                  <a:lnTo>
                    <a:pt x="28689" y="1653438"/>
                  </a:lnTo>
                  <a:lnTo>
                    <a:pt x="16751" y="1694929"/>
                  </a:lnTo>
                  <a:lnTo>
                    <a:pt x="12814" y="1738045"/>
                  </a:lnTo>
                  <a:lnTo>
                    <a:pt x="17132" y="1779524"/>
                  </a:lnTo>
                  <a:lnTo>
                    <a:pt x="25006" y="1820164"/>
                  </a:lnTo>
                  <a:lnTo>
                    <a:pt x="36423" y="1859940"/>
                  </a:lnTo>
                  <a:lnTo>
                    <a:pt x="51371" y="1898878"/>
                  </a:lnTo>
                  <a:lnTo>
                    <a:pt x="59512" y="1943747"/>
                  </a:lnTo>
                  <a:lnTo>
                    <a:pt x="72059" y="1989848"/>
                  </a:lnTo>
                  <a:lnTo>
                    <a:pt x="88315" y="2036787"/>
                  </a:lnTo>
                  <a:lnTo>
                    <a:pt x="107543" y="2084146"/>
                  </a:lnTo>
                  <a:lnTo>
                    <a:pt x="129057" y="2131504"/>
                  </a:lnTo>
                  <a:lnTo>
                    <a:pt x="152120" y="2178469"/>
                  </a:lnTo>
                  <a:lnTo>
                    <a:pt x="176022" y="2224595"/>
                  </a:lnTo>
                  <a:lnTo>
                    <a:pt x="245618" y="2353970"/>
                  </a:lnTo>
                  <a:lnTo>
                    <a:pt x="288150" y="2436850"/>
                  </a:lnTo>
                  <a:lnTo>
                    <a:pt x="311251" y="2480564"/>
                  </a:lnTo>
                  <a:lnTo>
                    <a:pt x="335051" y="2523858"/>
                  </a:lnTo>
                  <a:lnTo>
                    <a:pt x="359549" y="2566720"/>
                  </a:lnTo>
                  <a:lnTo>
                    <a:pt x="384733" y="2609151"/>
                  </a:lnTo>
                  <a:lnTo>
                    <a:pt x="410616" y="2651163"/>
                  </a:lnTo>
                  <a:lnTo>
                    <a:pt x="437184" y="2692743"/>
                  </a:lnTo>
                  <a:lnTo>
                    <a:pt x="464451" y="2733891"/>
                  </a:lnTo>
                  <a:lnTo>
                    <a:pt x="492417" y="2774619"/>
                  </a:lnTo>
                  <a:lnTo>
                    <a:pt x="521068" y="2814904"/>
                  </a:lnTo>
                  <a:lnTo>
                    <a:pt x="613257" y="2941066"/>
                  </a:lnTo>
                  <a:lnTo>
                    <a:pt x="641769" y="2978137"/>
                  </a:lnTo>
                  <a:lnTo>
                    <a:pt x="671868" y="3014383"/>
                  </a:lnTo>
                  <a:lnTo>
                    <a:pt x="702221" y="3046819"/>
                  </a:lnTo>
                  <a:lnTo>
                    <a:pt x="731507" y="3072498"/>
                  </a:lnTo>
                  <a:lnTo>
                    <a:pt x="781583" y="3091586"/>
                  </a:lnTo>
                  <a:lnTo>
                    <a:pt x="799731" y="3079051"/>
                  </a:lnTo>
                  <a:lnTo>
                    <a:pt x="811517" y="3047822"/>
                  </a:lnTo>
                  <a:lnTo>
                    <a:pt x="814793" y="3008185"/>
                  </a:lnTo>
                  <a:close/>
                </a:path>
                <a:path extrusionOk="0" h="3851909" w="2597784">
                  <a:moveTo>
                    <a:pt x="1143812" y="2396058"/>
                  </a:moveTo>
                  <a:lnTo>
                    <a:pt x="1140815" y="2352916"/>
                  </a:lnTo>
                  <a:lnTo>
                    <a:pt x="1134960" y="2309660"/>
                  </a:lnTo>
                  <a:lnTo>
                    <a:pt x="1123188" y="2242312"/>
                  </a:lnTo>
                  <a:lnTo>
                    <a:pt x="1114031" y="2196134"/>
                  </a:lnTo>
                  <a:lnTo>
                    <a:pt x="1103934" y="2150173"/>
                  </a:lnTo>
                  <a:lnTo>
                    <a:pt x="1092911" y="2104453"/>
                  </a:lnTo>
                  <a:lnTo>
                    <a:pt x="1080960" y="2058936"/>
                  </a:lnTo>
                  <a:lnTo>
                    <a:pt x="1068070" y="2013661"/>
                  </a:lnTo>
                  <a:lnTo>
                    <a:pt x="966444" y="1645945"/>
                  </a:lnTo>
                  <a:lnTo>
                    <a:pt x="925156" y="1498688"/>
                  </a:lnTo>
                  <a:lnTo>
                    <a:pt x="896251" y="1400810"/>
                  </a:lnTo>
                  <a:lnTo>
                    <a:pt x="881087" y="1352080"/>
                  </a:lnTo>
                  <a:lnTo>
                    <a:pt x="865301" y="1303553"/>
                  </a:lnTo>
                  <a:lnTo>
                    <a:pt x="848804" y="1255255"/>
                  </a:lnTo>
                  <a:lnTo>
                    <a:pt x="831481" y="1207236"/>
                  </a:lnTo>
                  <a:lnTo>
                    <a:pt x="813701" y="1160780"/>
                  </a:lnTo>
                  <a:lnTo>
                    <a:pt x="794004" y="1114755"/>
                  </a:lnTo>
                  <a:lnTo>
                    <a:pt x="772083" y="1070063"/>
                  </a:lnTo>
                  <a:lnTo>
                    <a:pt x="747623" y="1027620"/>
                  </a:lnTo>
                  <a:lnTo>
                    <a:pt x="720305" y="988326"/>
                  </a:lnTo>
                  <a:lnTo>
                    <a:pt x="689838" y="953071"/>
                  </a:lnTo>
                  <a:lnTo>
                    <a:pt x="655904" y="922782"/>
                  </a:lnTo>
                  <a:lnTo>
                    <a:pt x="599846" y="895705"/>
                  </a:lnTo>
                  <a:lnTo>
                    <a:pt x="572808" y="895946"/>
                  </a:lnTo>
                  <a:lnTo>
                    <a:pt x="537946" y="931113"/>
                  </a:lnTo>
                  <a:lnTo>
                    <a:pt x="523417" y="999540"/>
                  </a:lnTo>
                  <a:lnTo>
                    <a:pt x="519785" y="1045311"/>
                  </a:lnTo>
                  <a:lnTo>
                    <a:pt x="519811" y="1092047"/>
                  </a:lnTo>
                  <a:lnTo>
                    <a:pt x="523036" y="1139545"/>
                  </a:lnTo>
                  <a:lnTo>
                    <a:pt x="529043" y="1187526"/>
                  </a:lnTo>
                  <a:lnTo>
                    <a:pt x="537413" y="1235773"/>
                  </a:lnTo>
                  <a:lnTo>
                    <a:pt x="547674" y="1284033"/>
                  </a:lnTo>
                  <a:lnTo>
                    <a:pt x="559409" y="1332064"/>
                  </a:lnTo>
                  <a:lnTo>
                    <a:pt x="572198" y="1379639"/>
                  </a:lnTo>
                  <a:lnTo>
                    <a:pt x="586447" y="1429575"/>
                  </a:lnTo>
                  <a:lnTo>
                    <a:pt x="601370" y="1479257"/>
                  </a:lnTo>
                  <a:lnTo>
                    <a:pt x="616940" y="1528660"/>
                  </a:lnTo>
                  <a:lnTo>
                    <a:pt x="633183" y="1577809"/>
                  </a:lnTo>
                  <a:lnTo>
                    <a:pt x="650087" y="1626692"/>
                  </a:lnTo>
                  <a:lnTo>
                    <a:pt x="667651" y="1675295"/>
                  </a:lnTo>
                  <a:lnTo>
                    <a:pt x="685888" y="1723644"/>
                  </a:lnTo>
                  <a:lnTo>
                    <a:pt x="704773" y="1771726"/>
                  </a:lnTo>
                  <a:lnTo>
                    <a:pt x="724331" y="1819541"/>
                  </a:lnTo>
                  <a:lnTo>
                    <a:pt x="744550" y="1867103"/>
                  </a:lnTo>
                  <a:lnTo>
                    <a:pt x="765441" y="1914385"/>
                  </a:lnTo>
                  <a:lnTo>
                    <a:pt x="786980" y="1961400"/>
                  </a:lnTo>
                  <a:lnTo>
                    <a:pt x="809193" y="2008149"/>
                  </a:lnTo>
                  <a:lnTo>
                    <a:pt x="832065" y="2054644"/>
                  </a:lnTo>
                  <a:lnTo>
                    <a:pt x="855599" y="2100859"/>
                  </a:lnTo>
                  <a:lnTo>
                    <a:pt x="897864" y="2181949"/>
                  </a:lnTo>
                  <a:lnTo>
                    <a:pt x="943851" y="2273998"/>
                  </a:lnTo>
                  <a:lnTo>
                    <a:pt x="970381" y="2323973"/>
                  </a:lnTo>
                  <a:lnTo>
                    <a:pt x="998359" y="2371941"/>
                  </a:lnTo>
                  <a:lnTo>
                    <a:pt x="1027074" y="2414447"/>
                  </a:lnTo>
                  <a:lnTo>
                    <a:pt x="1055839" y="2448001"/>
                  </a:lnTo>
                  <a:lnTo>
                    <a:pt x="1113980" y="2475598"/>
                  </a:lnTo>
                  <a:lnTo>
                    <a:pt x="1132535" y="2462288"/>
                  </a:lnTo>
                  <a:lnTo>
                    <a:pt x="1141768" y="2434145"/>
                  </a:lnTo>
                  <a:lnTo>
                    <a:pt x="1143812" y="2396058"/>
                  </a:lnTo>
                  <a:close/>
                </a:path>
                <a:path extrusionOk="0" h="3851909" w="2597784">
                  <a:moveTo>
                    <a:pt x="1594561" y="3398748"/>
                  </a:moveTo>
                  <a:lnTo>
                    <a:pt x="1570837" y="3363353"/>
                  </a:lnTo>
                  <a:lnTo>
                    <a:pt x="1531277" y="3349066"/>
                  </a:lnTo>
                  <a:lnTo>
                    <a:pt x="1481823" y="3345421"/>
                  </a:lnTo>
                  <a:lnTo>
                    <a:pt x="1431442" y="3348901"/>
                  </a:lnTo>
                  <a:lnTo>
                    <a:pt x="1380477" y="3357880"/>
                  </a:lnTo>
                  <a:lnTo>
                    <a:pt x="1329334" y="3370732"/>
                  </a:lnTo>
                  <a:lnTo>
                    <a:pt x="1278356" y="3385807"/>
                  </a:lnTo>
                  <a:lnTo>
                    <a:pt x="1232001" y="3400399"/>
                  </a:lnTo>
                  <a:lnTo>
                    <a:pt x="1185684" y="3415538"/>
                  </a:lnTo>
                  <a:lnTo>
                    <a:pt x="1139405" y="3431222"/>
                  </a:lnTo>
                  <a:lnTo>
                    <a:pt x="1093165" y="3447465"/>
                  </a:lnTo>
                  <a:lnTo>
                    <a:pt x="1046962" y="3464255"/>
                  </a:lnTo>
                  <a:lnTo>
                    <a:pt x="1000810" y="3481590"/>
                  </a:lnTo>
                  <a:lnTo>
                    <a:pt x="954684" y="3499472"/>
                  </a:lnTo>
                  <a:lnTo>
                    <a:pt x="908596" y="3517900"/>
                  </a:lnTo>
                  <a:lnTo>
                    <a:pt x="815809" y="3556546"/>
                  </a:lnTo>
                  <a:lnTo>
                    <a:pt x="769162" y="3576713"/>
                  </a:lnTo>
                  <a:lnTo>
                    <a:pt x="722604" y="3597402"/>
                  </a:lnTo>
                  <a:lnTo>
                    <a:pt x="676148" y="3618611"/>
                  </a:lnTo>
                  <a:lnTo>
                    <a:pt x="629767" y="3640328"/>
                  </a:lnTo>
                  <a:lnTo>
                    <a:pt x="583488" y="3662565"/>
                  </a:lnTo>
                  <a:lnTo>
                    <a:pt x="537311" y="3685324"/>
                  </a:lnTo>
                  <a:lnTo>
                    <a:pt x="491210" y="3708603"/>
                  </a:lnTo>
                  <a:lnTo>
                    <a:pt x="457276" y="3723690"/>
                  </a:lnTo>
                  <a:lnTo>
                    <a:pt x="412496" y="3745242"/>
                  </a:lnTo>
                  <a:lnTo>
                    <a:pt x="372491" y="3773424"/>
                  </a:lnTo>
                  <a:lnTo>
                    <a:pt x="352844" y="3808412"/>
                  </a:lnTo>
                  <a:lnTo>
                    <a:pt x="366941" y="3836276"/>
                  </a:lnTo>
                  <a:lnTo>
                    <a:pt x="405777" y="3847693"/>
                  </a:lnTo>
                  <a:lnTo>
                    <a:pt x="451383" y="3849789"/>
                  </a:lnTo>
                  <a:lnTo>
                    <a:pt x="485775" y="3849700"/>
                  </a:lnTo>
                  <a:lnTo>
                    <a:pt x="539089" y="3851351"/>
                  </a:lnTo>
                  <a:lnTo>
                    <a:pt x="592315" y="3851364"/>
                  </a:lnTo>
                  <a:lnTo>
                    <a:pt x="645452" y="3849738"/>
                  </a:lnTo>
                  <a:lnTo>
                    <a:pt x="698474" y="3846499"/>
                  </a:lnTo>
                  <a:lnTo>
                    <a:pt x="751408" y="3841623"/>
                  </a:lnTo>
                  <a:lnTo>
                    <a:pt x="804240" y="3835108"/>
                  </a:lnTo>
                  <a:lnTo>
                    <a:pt x="856970" y="3826967"/>
                  </a:lnTo>
                  <a:lnTo>
                    <a:pt x="909421" y="3817239"/>
                  </a:lnTo>
                  <a:lnTo>
                    <a:pt x="961428" y="3805936"/>
                  </a:lnTo>
                  <a:lnTo>
                    <a:pt x="1013002" y="3793071"/>
                  </a:lnTo>
                  <a:lnTo>
                    <a:pt x="1064120" y="3778618"/>
                  </a:lnTo>
                  <a:lnTo>
                    <a:pt x="1114806" y="3762603"/>
                  </a:lnTo>
                  <a:lnTo>
                    <a:pt x="1165047" y="3745014"/>
                  </a:lnTo>
                  <a:lnTo>
                    <a:pt x="1214831" y="3725849"/>
                  </a:lnTo>
                  <a:lnTo>
                    <a:pt x="1260551" y="3706749"/>
                  </a:lnTo>
                  <a:lnTo>
                    <a:pt x="1306093" y="3685781"/>
                  </a:lnTo>
                  <a:lnTo>
                    <a:pt x="1351089" y="3662553"/>
                  </a:lnTo>
                  <a:lnTo>
                    <a:pt x="1395171" y="3636670"/>
                  </a:lnTo>
                  <a:lnTo>
                    <a:pt x="1437982" y="3607765"/>
                  </a:lnTo>
                  <a:lnTo>
                    <a:pt x="1479156" y="3575443"/>
                  </a:lnTo>
                  <a:lnTo>
                    <a:pt x="1518310" y="3539312"/>
                  </a:lnTo>
                  <a:lnTo>
                    <a:pt x="1555102" y="3499002"/>
                  </a:lnTo>
                  <a:lnTo>
                    <a:pt x="1585810" y="3450577"/>
                  </a:lnTo>
                  <a:lnTo>
                    <a:pt x="1594243" y="3424237"/>
                  </a:lnTo>
                  <a:lnTo>
                    <a:pt x="1594561" y="3398748"/>
                  </a:lnTo>
                  <a:close/>
                </a:path>
                <a:path extrusionOk="0" h="3851909" w="2597784">
                  <a:moveTo>
                    <a:pt x="1859495" y="201752"/>
                  </a:moveTo>
                  <a:lnTo>
                    <a:pt x="1857400" y="156578"/>
                  </a:lnTo>
                  <a:lnTo>
                    <a:pt x="1848396" y="112280"/>
                  </a:lnTo>
                  <a:lnTo>
                    <a:pt x="1828761" y="68008"/>
                  </a:lnTo>
                  <a:lnTo>
                    <a:pt x="1798980" y="30962"/>
                  </a:lnTo>
                  <a:lnTo>
                    <a:pt x="1760905" y="6502"/>
                  </a:lnTo>
                  <a:lnTo>
                    <a:pt x="1716379" y="0"/>
                  </a:lnTo>
                  <a:lnTo>
                    <a:pt x="1701012" y="3683"/>
                  </a:lnTo>
                  <a:lnTo>
                    <a:pt x="1658099" y="22923"/>
                  </a:lnTo>
                  <a:lnTo>
                    <a:pt x="1622069" y="53098"/>
                  </a:lnTo>
                  <a:lnTo>
                    <a:pt x="1581099" y="105232"/>
                  </a:lnTo>
                  <a:lnTo>
                    <a:pt x="1554607" y="148005"/>
                  </a:lnTo>
                  <a:lnTo>
                    <a:pt x="1532255" y="193205"/>
                  </a:lnTo>
                  <a:lnTo>
                    <a:pt x="1513700" y="240411"/>
                  </a:lnTo>
                  <a:lnTo>
                    <a:pt x="1498650" y="289191"/>
                  </a:lnTo>
                  <a:lnTo>
                    <a:pt x="1486750" y="339090"/>
                  </a:lnTo>
                  <a:lnTo>
                    <a:pt x="1477695" y="389712"/>
                  </a:lnTo>
                  <a:lnTo>
                    <a:pt x="1471180" y="440601"/>
                  </a:lnTo>
                  <a:lnTo>
                    <a:pt x="1466850" y="491324"/>
                  </a:lnTo>
                  <a:lnTo>
                    <a:pt x="1464373" y="542480"/>
                  </a:lnTo>
                  <a:lnTo>
                    <a:pt x="1463573" y="593674"/>
                  </a:lnTo>
                  <a:lnTo>
                    <a:pt x="1464513" y="644817"/>
                  </a:lnTo>
                  <a:lnTo>
                    <a:pt x="1467231" y="695807"/>
                  </a:lnTo>
                  <a:lnTo>
                    <a:pt x="1471815" y="746518"/>
                  </a:lnTo>
                  <a:lnTo>
                    <a:pt x="1478305" y="796861"/>
                  </a:lnTo>
                  <a:lnTo>
                    <a:pt x="1486763" y="846734"/>
                  </a:lnTo>
                  <a:lnTo>
                    <a:pt x="1497241" y="896023"/>
                  </a:lnTo>
                  <a:lnTo>
                    <a:pt x="1509814" y="944626"/>
                  </a:lnTo>
                  <a:lnTo>
                    <a:pt x="1524520" y="992441"/>
                  </a:lnTo>
                  <a:lnTo>
                    <a:pt x="1541437" y="1039368"/>
                  </a:lnTo>
                  <a:lnTo>
                    <a:pt x="1560601" y="1085291"/>
                  </a:lnTo>
                  <a:lnTo>
                    <a:pt x="1572742" y="1110615"/>
                  </a:lnTo>
                  <a:lnTo>
                    <a:pt x="1569161" y="1123530"/>
                  </a:lnTo>
                  <a:lnTo>
                    <a:pt x="1573237" y="1111643"/>
                  </a:lnTo>
                  <a:lnTo>
                    <a:pt x="1582089" y="1130109"/>
                  </a:lnTo>
                  <a:lnTo>
                    <a:pt x="1586318" y="1073505"/>
                  </a:lnTo>
                  <a:lnTo>
                    <a:pt x="1807121" y="429856"/>
                  </a:lnTo>
                  <a:lnTo>
                    <a:pt x="1822119" y="384975"/>
                  </a:lnTo>
                  <a:lnTo>
                    <a:pt x="1836013" y="339420"/>
                  </a:lnTo>
                  <a:lnTo>
                    <a:pt x="1847646" y="293484"/>
                  </a:lnTo>
                  <a:lnTo>
                    <a:pt x="1855863" y="247484"/>
                  </a:lnTo>
                  <a:lnTo>
                    <a:pt x="1859495" y="201752"/>
                  </a:lnTo>
                  <a:close/>
                </a:path>
                <a:path extrusionOk="0" h="3851909" w="2597784">
                  <a:moveTo>
                    <a:pt x="2167813" y="1178763"/>
                  </a:moveTo>
                  <a:lnTo>
                    <a:pt x="2162848" y="1137551"/>
                  </a:lnTo>
                  <a:lnTo>
                    <a:pt x="2140153" y="1105941"/>
                  </a:lnTo>
                  <a:lnTo>
                    <a:pt x="2106815" y="1085900"/>
                  </a:lnTo>
                  <a:lnTo>
                    <a:pt x="2076069" y="1080439"/>
                  </a:lnTo>
                  <a:lnTo>
                    <a:pt x="2068207" y="1080655"/>
                  </a:lnTo>
                  <a:lnTo>
                    <a:pt x="2005317" y="1094130"/>
                  </a:lnTo>
                  <a:lnTo>
                    <a:pt x="1947760" y="1122857"/>
                  </a:lnTo>
                  <a:lnTo>
                    <a:pt x="1907603" y="1147051"/>
                  </a:lnTo>
                  <a:lnTo>
                    <a:pt x="1868411" y="1172654"/>
                  </a:lnTo>
                  <a:lnTo>
                    <a:pt x="1830158" y="1199667"/>
                  </a:lnTo>
                  <a:lnTo>
                    <a:pt x="1792871" y="1228064"/>
                  </a:lnTo>
                  <a:lnTo>
                    <a:pt x="1756625" y="1257795"/>
                  </a:lnTo>
                  <a:lnTo>
                    <a:pt x="1721523" y="1288783"/>
                  </a:lnTo>
                  <a:lnTo>
                    <a:pt x="1687563" y="1321003"/>
                  </a:lnTo>
                  <a:lnTo>
                    <a:pt x="1654746" y="1354480"/>
                  </a:lnTo>
                  <a:lnTo>
                    <a:pt x="1623148" y="1389126"/>
                  </a:lnTo>
                  <a:lnTo>
                    <a:pt x="1592872" y="1424838"/>
                  </a:lnTo>
                  <a:lnTo>
                    <a:pt x="1563903" y="1461617"/>
                  </a:lnTo>
                  <a:lnTo>
                    <a:pt x="1536242" y="1499476"/>
                  </a:lnTo>
                  <a:lnTo>
                    <a:pt x="1509979" y="1538312"/>
                  </a:lnTo>
                  <a:lnTo>
                    <a:pt x="1485150" y="1578013"/>
                  </a:lnTo>
                  <a:lnTo>
                    <a:pt x="1461782" y="1618576"/>
                  </a:lnTo>
                  <a:lnTo>
                    <a:pt x="1439862" y="1660017"/>
                  </a:lnTo>
                  <a:lnTo>
                    <a:pt x="1412646" y="1562100"/>
                  </a:lnTo>
                  <a:lnTo>
                    <a:pt x="1384058" y="1463954"/>
                  </a:lnTo>
                  <a:lnTo>
                    <a:pt x="1369009" y="1415046"/>
                  </a:lnTo>
                  <a:lnTo>
                    <a:pt x="1353337" y="1366367"/>
                  </a:lnTo>
                  <a:lnTo>
                    <a:pt x="1336954" y="1318031"/>
                  </a:lnTo>
                  <a:lnTo>
                    <a:pt x="1319758" y="1270139"/>
                  </a:lnTo>
                  <a:lnTo>
                    <a:pt x="1301661" y="1222768"/>
                  </a:lnTo>
                  <a:lnTo>
                    <a:pt x="1282573" y="1176032"/>
                  </a:lnTo>
                  <a:lnTo>
                    <a:pt x="1262392" y="1130033"/>
                  </a:lnTo>
                  <a:lnTo>
                    <a:pt x="1241044" y="1084859"/>
                  </a:lnTo>
                  <a:lnTo>
                    <a:pt x="1218412" y="1040612"/>
                  </a:lnTo>
                  <a:lnTo>
                    <a:pt x="1194422" y="997381"/>
                  </a:lnTo>
                  <a:lnTo>
                    <a:pt x="1168971" y="955281"/>
                  </a:lnTo>
                  <a:lnTo>
                    <a:pt x="1141971" y="914412"/>
                  </a:lnTo>
                  <a:lnTo>
                    <a:pt x="1113332" y="874852"/>
                  </a:lnTo>
                  <a:lnTo>
                    <a:pt x="1082967" y="836714"/>
                  </a:lnTo>
                  <a:lnTo>
                    <a:pt x="1050759" y="800087"/>
                  </a:lnTo>
                  <a:lnTo>
                    <a:pt x="1016647" y="765073"/>
                  </a:lnTo>
                  <a:lnTo>
                    <a:pt x="980516" y="731786"/>
                  </a:lnTo>
                  <a:lnTo>
                    <a:pt x="951877" y="760298"/>
                  </a:lnTo>
                  <a:lnTo>
                    <a:pt x="937044" y="799147"/>
                  </a:lnTo>
                  <a:lnTo>
                    <a:pt x="932878" y="843114"/>
                  </a:lnTo>
                  <a:lnTo>
                    <a:pt x="936282" y="886942"/>
                  </a:lnTo>
                  <a:lnTo>
                    <a:pt x="943330" y="928077"/>
                  </a:lnTo>
                  <a:lnTo>
                    <a:pt x="952677" y="971435"/>
                  </a:lnTo>
                  <a:lnTo>
                    <a:pt x="964260" y="1016622"/>
                  </a:lnTo>
                  <a:lnTo>
                    <a:pt x="977963" y="1063282"/>
                  </a:lnTo>
                  <a:lnTo>
                    <a:pt x="993736" y="1110996"/>
                  </a:lnTo>
                  <a:lnTo>
                    <a:pt x="1011478" y="1159408"/>
                  </a:lnTo>
                  <a:lnTo>
                    <a:pt x="1031125" y="1208138"/>
                  </a:lnTo>
                  <a:lnTo>
                    <a:pt x="1052576" y="1256792"/>
                  </a:lnTo>
                  <a:lnTo>
                    <a:pt x="1075753" y="1304988"/>
                  </a:lnTo>
                  <a:lnTo>
                    <a:pt x="1100594" y="1352346"/>
                  </a:lnTo>
                  <a:lnTo>
                    <a:pt x="1126998" y="1398485"/>
                  </a:lnTo>
                  <a:lnTo>
                    <a:pt x="1154887" y="1443037"/>
                  </a:lnTo>
                  <a:lnTo>
                    <a:pt x="1184186" y="1485595"/>
                  </a:lnTo>
                  <a:lnTo>
                    <a:pt x="1214818" y="1525790"/>
                  </a:lnTo>
                  <a:lnTo>
                    <a:pt x="1246682" y="1563243"/>
                  </a:lnTo>
                  <a:lnTo>
                    <a:pt x="1279715" y="1597558"/>
                  </a:lnTo>
                  <a:lnTo>
                    <a:pt x="1313827" y="1628368"/>
                  </a:lnTo>
                  <a:lnTo>
                    <a:pt x="1348943" y="1655292"/>
                  </a:lnTo>
                  <a:lnTo>
                    <a:pt x="1384960" y="1677936"/>
                  </a:lnTo>
                  <a:lnTo>
                    <a:pt x="1420571" y="1693710"/>
                  </a:lnTo>
                  <a:lnTo>
                    <a:pt x="1457934" y="1702676"/>
                  </a:lnTo>
                  <a:lnTo>
                    <a:pt x="1496783" y="1705330"/>
                  </a:lnTo>
                  <a:lnTo>
                    <a:pt x="1536839" y="1702181"/>
                  </a:lnTo>
                  <a:lnTo>
                    <a:pt x="1577835" y="1693722"/>
                  </a:lnTo>
                  <a:lnTo>
                    <a:pt x="1619504" y="1680464"/>
                  </a:lnTo>
                  <a:lnTo>
                    <a:pt x="1661553" y="1662899"/>
                  </a:lnTo>
                  <a:lnTo>
                    <a:pt x="1703743" y="1641563"/>
                  </a:lnTo>
                  <a:lnTo>
                    <a:pt x="1745767" y="1616925"/>
                  </a:lnTo>
                  <a:lnTo>
                    <a:pt x="1787385" y="1589519"/>
                  </a:lnTo>
                  <a:lnTo>
                    <a:pt x="1828292" y="1559839"/>
                  </a:lnTo>
                  <a:lnTo>
                    <a:pt x="1868246" y="1528381"/>
                  </a:lnTo>
                  <a:lnTo>
                    <a:pt x="1906955" y="1495653"/>
                  </a:lnTo>
                  <a:lnTo>
                    <a:pt x="1944154" y="1462163"/>
                  </a:lnTo>
                  <a:lnTo>
                    <a:pt x="1979574" y="1428419"/>
                  </a:lnTo>
                  <a:lnTo>
                    <a:pt x="2012937" y="1394917"/>
                  </a:lnTo>
                  <a:lnTo>
                    <a:pt x="2043963" y="1362163"/>
                  </a:lnTo>
                  <a:lnTo>
                    <a:pt x="2072398" y="1330680"/>
                  </a:lnTo>
                  <a:lnTo>
                    <a:pt x="2097963" y="1300937"/>
                  </a:lnTo>
                  <a:lnTo>
                    <a:pt x="2141410" y="1243774"/>
                  </a:lnTo>
                  <a:lnTo>
                    <a:pt x="2158466" y="1211973"/>
                  </a:lnTo>
                  <a:lnTo>
                    <a:pt x="2167813" y="1178763"/>
                  </a:lnTo>
                  <a:close/>
                </a:path>
                <a:path extrusionOk="0" h="3851909" w="2597784">
                  <a:moveTo>
                    <a:pt x="2279129" y="2616238"/>
                  </a:moveTo>
                  <a:lnTo>
                    <a:pt x="2269706" y="2599093"/>
                  </a:lnTo>
                  <a:lnTo>
                    <a:pt x="2248230" y="2588361"/>
                  </a:lnTo>
                  <a:lnTo>
                    <a:pt x="2213165" y="2585199"/>
                  </a:lnTo>
                  <a:lnTo>
                    <a:pt x="2163026" y="2590736"/>
                  </a:lnTo>
                  <a:lnTo>
                    <a:pt x="2114600" y="2599931"/>
                  </a:lnTo>
                  <a:lnTo>
                    <a:pt x="2065985" y="2610345"/>
                  </a:lnTo>
                  <a:lnTo>
                    <a:pt x="2017191" y="2621902"/>
                  </a:lnTo>
                  <a:lnTo>
                    <a:pt x="1968246" y="2634526"/>
                  </a:lnTo>
                  <a:lnTo>
                    <a:pt x="1919185" y="2648140"/>
                  </a:lnTo>
                  <a:lnTo>
                    <a:pt x="1870036" y="2662669"/>
                  </a:lnTo>
                  <a:lnTo>
                    <a:pt x="1820824" y="2678049"/>
                  </a:lnTo>
                  <a:lnTo>
                    <a:pt x="1771561" y="2694190"/>
                  </a:lnTo>
                  <a:lnTo>
                    <a:pt x="1722285" y="2711018"/>
                  </a:lnTo>
                  <a:lnTo>
                    <a:pt x="1673034" y="2728455"/>
                  </a:lnTo>
                  <a:lnTo>
                    <a:pt x="1623809" y="2746438"/>
                  </a:lnTo>
                  <a:lnTo>
                    <a:pt x="1525600" y="2783738"/>
                  </a:lnTo>
                  <a:lnTo>
                    <a:pt x="1427861" y="2822283"/>
                  </a:lnTo>
                  <a:lnTo>
                    <a:pt x="1139596" y="2939465"/>
                  </a:lnTo>
                  <a:lnTo>
                    <a:pt x="999566" y="2995193"/>
                  </a:lnTo>
                  <a:lnTo>
                    <a:pt x="953262" y="3014027"/>
                  </a:lnTo>
                  <a:lnTo>
                    <a:pt x="908380" y="3036341"/>
                  </a:lnTo>
                  <a:lnTo>
                    <a:pt x="867562" y="3064383"/>
                  </a:lnTo>
                  <a:lnTo>
                    <a:pt x="833513" y="3100451"/>
                  </a:lnTo>
                  <a:lnTo>
                    <a:pt x="816737" y="3142640"/>
                  </a:lnTo>
                  <a:lnTo>
                    <a:pt x="825817" y="3168954"/>
                  </a:lnTo>
                  <a:lnTo>
                    <a:pt x="848398" y="3185934"/>
                  </a:lnTo>
                  <a:lnTo>
                    <a:pt x="878522" y="3195053"/>
                  </a:lnTo>
                  <a:lnTo>
                    <a:pt x="910183" y="3197758"/>
                  </a:lnTo>
                  <a:lnTo>
                    <a:pt x="959954" y="3197834"/>
                  </a:lnTo>
                  <a:lnTo>
                    <a:pt x="1009777" y="3197060"/>
                  </a:lnTo>
                  <a:lnTo>
                    <a:pt x="1059624" y="3195421"/>
                  </a:lnTo>
                  <a:lnTo>
                    <a:pt x="1109484" y="3192856"/>
                  </a:lnTo>
                  <a:lnTo>
                    <a:pt x="1159306" y="3189325"/>
                  </a:lnTo>
                  <a:lnTo>
                    <a:pt x="1209078" y="3184779"/>
                  </a:lnTo>
                  <a:lnTo>
                    <a:pt x="1258760" y="3179178"/>
                  </a:lnTo>
                  <a:lnTo>
                    <a:pt x="1308328" y="3172472"/>
                  </a:lnTo>
                  <a:lnTo>
                    <a:pt x="1357744" y="3164611"/>
                  </a:lnTo>
                  <a:lnTo>
                    <a:pt x="1406982" y="3155569"/>
                  </a:lnTo>
                  <a:lnTo>
                    <a:pt x="1456029" y="3145282"/>
                  </a:lnTo>
                  <a:lnTo>
                    <a:pt x="1504823" y="3133712"/>
                  </a:lnTo>
                  <a:lnTo>
                    <a:pt x="1553362" y="3120809"/>
                  </a:lnTo>
                  <a:lnTo>
                    <a:pt x="1601609" y="3106534"/>
                  </a:lnTo>
                  <a:lnTo>
                    <a:pt x="1649526" y="3090837"/>
                  </a:lnTo>
                  <a:lnTo>
                    <a:pt x="1697101" y="3073679"/>
                  </a:lnTo>
                  <a:lnTo>
                    <a:pt x="1748751" y="3053880"/>
                  </a:lnTo>
                  <a:lnTo>
                    <a:pt x="1799463" y="3032112"/>
                  </a:lnTo>
                  <a:lnTo>
                    <a:pt x="1849234" y="3008363"/>
                  </a:lnTo>
                  <a:lnTo>
                    <a:pt x="1898053" y="2982645"/>
                  </a:lnTo>
                  <a:lnTo>
                    <a:pt x="1945944" y="2954947"/>
                  </a:lnTo>
                  <a:lnTo>
                    <a:pt x="1992706" y="2925394"/>
                  </a:lnTo>
                  <a:lnTo>
                    <a:pt x="2038159" y="2894088"/>
                  </a:lnTo>
                  <a:lnTo>
                    <a:pt x="2082304" y="2861030"/>
                  </a:lnTo>
                  <a:lnTo>
                    <a:pt x="2125129" y="2826232"/>
                  </a:lnTo>
                  <a:lnTo>
                    <a:pt x="2166658" y="2789682"/>
                  </a:lnTo>
                  <a:lnTo>
                    <a:pt x="2197976" y="2758097"/>
                  </a:lnTo>
                  <a:lnTo>
                    <a:pt x="2226272" y="2726067"/>
                  </a:lnTo>
                  <a:lnTo>
                    <a:pt x="2250046" y="2694711"/>
                  </a:lnTo>
                  <a:lnTo>
                    <a:pt x="2277986" y="2638653"/>
                  </a:lnTo>
                  <a:lnTo>
                    <a:pt x="2279129" y="2616238"/>
                  </a:lnTo>
                  <a:close/>
                </a:path>
                <a:path extrusionOk="0" h="3851909" w="2597784">
                  <a:moveTo>
                    <a:pt x="2597353" y="1579397"/>
                  </a:moveTo>
                  <a:lnTo>
                    <a:pt x="2589492" y="1547723"/>
                  </a:lnTo>
                  <a:lnTo>
                    <a:pt x="2571813" y="1524863"/>
                  </a:lnTo>
                  <a:lnTo>
                    <a:pt x="2548153" y="1512455"/>
                  </a:lnTo>
                  <a:lnTo>
                    <a:pt x="2521166" y="1508048"/>
                  </a:lnTo>
                  <a:lnTo>
                    <a:pt x="2493530" y="1509166"/>
                  </a:lnTo>
                  <a:lnTo>
                    <a:pt x="2448318" y="1517078"/>
                  </a:lnTo>
                  <a:lnTo>
                    <a:pt x="2403640" y="1529969"/>
                  </a:lnTo>
                  <a:lnTo>
                    <a:pt x="2359495" y="1547063"/>
                  </a:lnTo>
                  <a:lnTo>
                    <a:pt x="2315857" y="1567573"/>
                  </a:lnTo>
                  <a:lnTo>
                    <a:pt x="2272741" y="1590687"/>
                  </a:lnTo>
                  <a:lnTo>
                    <a:pt x="2230120" y="1615643"/>
                  </a:lnTo>
                  <a:lnTo>
                    <a:pt x="2187981" y="1641640"/>
                  </a:lnTo>
                  <a:lnTo>
                    <a:pt x="2144179" y="1669580"/>
                  </a:lnTo>
                  <a:lnTo>
                    <a:pt x="2057082" y="1726526"/>
                  </a:lnTo>
                  <a:lnTo>
                    <a:pt x="1970633" y="1784921"/>
                  </a:lnTo>
                  <a:lnTo>
                    <a:pt x="1884845" y="1844751"/>
                  </a:lnTo>
                  <a:lnTo>
                    <a:pt x="1799717" y="1906028"/>
                  </a:lnTo>
                  <a:lnTo>
                    <a:pt x="1715249" y="1968741"/>
                  </a:lnTo>
                  <a:lnTo>
                    <a:pt x="1631670" y="2033409"/>
                  </a:lnTo>
                  <a:lnTo>
                    <a:pt x="1548828" y="2099652"/>
                  </a:lnTo>
                  <a:lnTo>
                    <a:pt x="1466723" y="2167483"/>
                  </a:lnTo>
                  <a:lnTo>
                    <a:pt x="1385328" y="2236889"/>
                  </a:lnTo>
                  <a:lnTo>
                    <a:pt x="1304671" y="2307869"/>
                  </a:lnTo>
                  <a:lnTo>
                    <a:pt x="1237602" y="2362327"/>
                  </a:lnTo>
                  <a:lnTo>
                    <a:pt x="1199210" y="2399169"/>
                  </a:lnTo>
                  <a:lnTo>
                    <a:pt x="1171067" y="2438781"/>
                  </a:lnTo>
                  <a:lnTo>
                    <a:pt x="1163345" y="2478455"/>
                  </a:lnTo>
                  <a:lnTo>
                    <a:pt x="1182141" y="2504529"/>
                  </a:lnTo>
                  <a:lnTo>
                    <a:pt x="1219923" y="2510320"/>
                  </a:lnTo>
                  <a:lnTo>
                    <a:pt x="1266355" y="2503487"/>
                  </a:lnTo>
                  <a:lnTo>
                    <a:pt x="1311059" y="2491740"/>
                  </a:lnTo>
                  <a:lnTo>
                    <a:pt x="1343685" y="2482761"/>
                  </a:lnTo>
                  <a:lnTo>
                    <a:pt x="1391043" y="2471420"/>
                  </a:lnTo>
                  <a:lnTo>
                    <a:pt x="1438071" y="2459113"/>
                  </a:lnTo>
                  <a:lnTo>
                    <a:pt x="1484769" y="2445842"/>
                  </a:lnTo>
                  <a:lnTo>
                    <a:pt x="1531137" y="2431618"/>
                  </a:lnTo>
                  <a:lnTo>
                    <a:pt x="1577187" y="2416441"/>
                  </a:lnTo>
                  <a:lnTo>
                    <a:pt x="1622907" y="2400300"/>
                  </a:lnTo>
                  <a:lnTo>
                    <a:pt x="1668297" y="2383205"/>
                  </a:lnTo>
                  <a:lnTo>
                    <a:pt x="1713357" y="2365146"/>
                  </a:lnTo>
                  <a:lnTo>
                    <a:pt x="1758099" y="2346121"/>
                  </a:lnTo>
                  <a:lnTo>
                    <a:pt x="1802511" y="2326157"/>
                  </a:lnTo>
                  <a:lnTo>
                    <a:pt x="1846503" y="2305266"/>
                  </a:lnTo>
                  <a:lnTo>
                    <a:pt x="1889963" y="2283498"/>
                  </a:lnTo>
                  <a:lnTo>
                    <a:pt x="1932914" y="2260866"/>
                  </a:lnTo>
                  <a:lnTo>
                    <a:pt x="1975358" y="2237371"/>
                  </a:lnTo>
                  <a:lnTo>
                    <a:pt x="2017268" y="2213000"/>
                  </a:lnTo>
                  <a:lnTo>
                    <a:pt x="2058657" y="2187752"/>
                  </a:lnTo>
                  <a:lnTo>
                    <a:pt x="2099538" y="2161641"/>
                  </a:lnTo>
                  <a:lnTo>
                    <a:pt x="2139899" y="2134654"/>
                  </a:lnTo>
                  <a:lnTo>
                    <a:pt x="2179739" y="2106803"/>
                  </a:lnTo>
                  <a:lnTo>
                    <a:pt x="2256269" y="2050376"/>
                  </a:lnTo>
                  <a:lnTo>
                    <a:pt x="2293162" y="2021395"/>
                  </a:lnTo>
                  <a:lnTo>
                    <a:pt x="2329484" y="1991004"/>
                  </a:lnTo>
                  <a:lnTo>
                    <a:pt x="2365019" y="1959114"/>
                  </a:lnTo>
                  <a:lnTo>
                    <a:pt x="2399525" y="1925586"/>
                  </a:lnTo>
                  <a:lnTo>
                    <a:pt x="2432786" y="1890318"/>
                  </a:lnTo>
                  <a:lnTo>
                    <a:pt x="2464562" y="1853196"/>
                  </a:lnTo>
                  <a:lnTo>
                    <a:pt x="2494623" y="1814093"/>
                  </a:lnTo>
                  <a:lnTo>
                    <a:pt x="2522753" y="1772907"/>
                  </a:lnTo>
                  <a:lnTo>
                    <a:pt x="2548699" y="1729524"/>
                  </a:lnTo>
                  <a:lnTo>
                    <a:pt x="2572245" y="1683829"/>
                  </a:lnTo>
                  <a:lnTo>
                    <a:pt x="2595245" y="1614589"/>
                  </a:lnTo>
                  <a:lnTo>
                    <a:pt x="2597353" y="1579397"/>
                  </a:lnTo>
                  <a:close/>
                </a:path>
              </a:pathLst>
            </a:custGeom>
            <a:solidFill>
              <a:srgbClr val="B4CC9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5" name="Google Shape;75;p1"/>
            <p:cNvSpPr/>
            <p:nvPr/>
          </p:nvSpPr>
          <p:spPr>
            <a:xfrm>
              <a:off x="1468687" y="947010"/>
              <a:ext cx="6904990" cy="8501380"/>
            </a:xfrm>
            <a:custGeom>
              <a:rect b="b" l="l" r="r" t="t"/>
              <a:pathLst>
                <a:path extrusionOk="0" h="8501380" w="6904990">
                  <a:moveTo>
                    <a:pt x="821497" y="8501013"/>
                  </a:moveTo>
                  <a:lnTo>
                    <a:pt x="871379" y="8501076"/>
                  </a:lnTo>
                  <a:lnTo>
                    <a:pt x="921244" y="8500189"/>
                  </a:lnTo>
                  <a:lnTo>
                    <a:pt x="970950" y="8498633"/>
                  </a:lnTo>
                  <a:lnTo>
                    <a:pt x="6567056" y="8269850"/>
                  </a:lnTo>
                  <a:lnTo>
                    <a:pt x="6607855" y="8267196"/>
                  </a:lnTo>
                  <a:lnTo>
                    <a:pt x="6648123" y="8260692"/>
                  </a:lnTo>
                  <a:lnTo>
                    <a:pt x="6685116" y="8247425"/>
                  </a:lnTo>
                  <a:lnTo>
                    <a:pt x="6716090" y="8224482"/>
                  </a:lnTo>
                  <a:lnTo>
                    <a:pt x="6744814" y="8170891"/>
                  </a:lnTo>
                  <a:lnTo>
                    <a:pt x="6755333" y="8109474"/>
                  </a:lnTo>
                  <a:lnTo>
                    <a:pt x="6760692" y="8059244"/>
                  </a:lnTo>
                  <a:lnTo>
                    <a:pt x="6770703" y="7958749"/>
                  </a:lnTo>
                  <a:lnTo>
                    <a:pt x="6779799" y="7858211"/>
                  </a:lnTo>
                  <a:lnTo>
                    <a:pt x="6791799" y="7707328"/>
                  </a:lnTo>
                  <a:lnTo>
                    <a:pt x="6801917" y="7556362"/>
                  </a:lnTo>
                  <a:lnTo>
                    <a:pt x="6810260" y="7405321"/>
                  </a:lnTo>
                  <a:lnTo>
                    <a:pt x="6816934" y="7254214"/>
                  </a:lnTo>
                  <a:lnTo>
                    <a:pt x="6822044" y="7103047"/>
                  </a:lnTo>
                  <a:lnTo>
                    <a:pt x="6825696" y="6951831"/>
                  </a:lnTo>
                  <a:lnTo>
                    <a:pt x="6828481" y="6750144"/>
                  </a:lnTo>
                  <a:lnTo>
                    <a:pt x="6829111" y="6548403"/>
                  </a:lnTo>
                  <a:lnTo>
                    <a:pt x="6827253" y="6296179"/>
                  </a:lnTo>
                  <a:lnTo>
                    <a:pt x="6821788" y="5993490"/>
                  </a:lnTo>
                  <a:lnTo>
                    <a:pt x="6812019" y="5640409"/>
                  </a:lnTo>
                  <a:lnTo>
                    <a:pt x="6766287" y="4375982"/>
                  </a:lnTo>
                  <a:lnTo>
                    <a:pt x="6753225" y="3919093"/>
                  </a:lnTo>
                  <a:lnTo>
                    <a:pt x="6747933" y="3614462"/>
                  </a:lnTo>
                  <a:lnTo>
                    <a:pt x="6746367" y="3360612"/>
                  </a:lnTo>
                  <a:lnTo>
                    <a:pt x="6747348" y="3157556"/>
                  </a:lnTo>
                  <a:lnTo>
                    <a:pt x="6750601" y="2954534"/>
                  </a:lnTo>
                  <a:lnTo>
                    <a:pt x="6754690" y="2802296"/>
                  </a:lnTo>
                  <a:lnTo>
                    <a:pt x="6760318" y="2650090"/>
                  </a:lnTo>
                  <a:lnTo>
                    <a:pt x="6767595" y="2497919"/>
                  </a:lnTo>
                  <a:lnTo>
                    <a:pt x="6776634" y="2345788"/>
                  </a:lnTo>
                  <a:lnTo>
                    <a:pt x="6787545" y="2193704"/>
                  </a:lnTo>
                  <a:lnTo>
                    <a:pt x="6794921" y="2118003"/>
                  </a:lnTo>
                  <a:lnTo>
                    <a:pt x="6799669" y="2079023"/>
                  </a:lnTo>
                  <a:lnTo>
                    <a:pt x="6805009" y="2039367"/>
                  </a:lnTo>
                  <a:lnTo>
                    <a:pt x="6817122" y="1958264"/>
                  </a:lnTo>
                  <a:lnTo>
                    <a:pt x="6851752" y="1747798"/>
                  </a:lnTo>
                  <a:lnTo>
                    <a:pt x="6872077" y="1618582"/>
                  </a:lnTo>
                  <a:lnTo>
                    <a:pt x="6884007" y="1532192"/>
                  </a:lnTo>
                  <a:lnTo>
                    <a:pt x="6889228" y="1489100"/>
                  </a:lnTo>
                  <a:lnTo>
                    <a:pt x="6893839" y="1446154"/>
                  </a:lnTo>
                  <a:lnTo>
                    <a:pt x="6897754" y="1403414"/>
                  </a:lnTo>
                  <a:lnTo>
                    <a:pt x="6900887" y="1360938"/>
                  </a:lnTo>
                  <a:lnTo>
                    <a:pt x="6903151" y="1318785"/>
                  </a:lnTo>
                  <a:lnTo>
                    <a:pt x="6904462" y="1277013"/>
                  </a:lnTo>
                  <a:lnTo>
                    <a:pt x="6904734" y="1235681"/>
                  </a:lnTo>
                  <a:lnTo>
                    <a:pt x="6903880" y="1194849"/>
                  </a:lnTo>
                  <a:lnTo>
                    <a:pt x="6901814" y="1154574"/>
                  </a:lnTo>
                  <a:lnTo>
                    <a:pt x="6898451" y="1114916"/>
                  </a:lnTo>
                  <a:lnTo>
                    <a:pt x="6893705" y="1075933"/>
                  </a:lnTo>
                  <a:lnTo>
                    <a:pt x="6887489" y="1037683"/>
                  </a:lnTo>
                  <a:lnTo>
                    <a:pt x="6879719" y="1000227"/>
                  </a:lnTo>
                  <a:lnTo>
                    <a:pt x="6859170" y="927925"/>
                  </a:lnTo>
                  <a:lnTo>
                    <a:pt x="6831371" y="859499"/>
                  </a:lnTo>
                  <a:lnTo>
                    <a:pt x="6795635" y="795418"/>
                  </a:lnTo>
                  <a:lnTo>
                    <a:pt x="6751274" y="736150"/>
                  </a:lnTo>
                  <a:lnTo>
                    <a:pt x="6697601" y="682167"/>
                  </a:lnTo>
                  <a:lnTo>
                    <a:pt x="6667059" y="657303"/>
                  </a:lnTo>
                  <a:lnTo>
                    <a:pt x="6633930" y="633937"/>
                  </a:lnTo>
                  <a:lnTo>
                    <a:pt x="6598131" y="612127"/>
                  </a:lnTo>
                  <a:lnTo>
                    <a:pt x="6559574" y="591931"/>
                  </a:lnTo>
                  <a:lnTo>
                    <a:pt x="6518174" y="573409"/>
                  </a:lnTo>
                  <a:lnTo>
                    <a:pt x="6473845" y="556618"/>
                  </a:lnTo>
                  <a:lnTo>
                    <a:pt x="6426501" y="541619"/>
                  </a:lnTo>
                  <a:lnTo>
                    <a:pt x="6376056" y="528468"/>
                  </a:lnTo>
                  <a:lnTo>
                    <a:pt x="6328944" y="518280"/>
                  </a:lnTo>
                  <a:lnTo>
                    <a:pt x="6281138" y="509588"/>
                  </a:lnTo>
                  <a:lnTo>
                    <a:pt x="6232692" y="502304"/>
                  </a:lnTo>
                  <a:lnTo>
                    <a:pt x="6183660" y="496337"/>
                  </a:lnTo>
                  <a:lnTo>
                    <a:pt x="6134097" y="491599"/>
                  </a:lnTo>
                  <a:lnTo>
                    <a:pt x="6084058" y="487999"/>
                  </a:lnTo>
                  <a:lnTo>
                    <a:pt x="6033597" y="485449"/>
                  </a:lnTo>
                  <a:lnTo>
                    <a:pt x="5982769" y="483857"/>
                  </a:lnTo>
                  <a:lnTo>
                    <a:pt x="5931627" y="483136"/>
                  </a:lnTo>
                  <a:lnTo>
                    <a:pt x="5880228" y="483194"/>
                  </a:lnTo>
                  <a:lnTo>
                    <a:pt x="5828624" y="483943"/>
                  </a:lnTo>
                  <a:lnTo>
                    <a:pt x="5776872" y="485293"/>
                  </a:lnTo>
                  <a:lnTo>
                    <a:pt x="5725024" y="487155"/>
                  </a:lnTo>
                  <a:lnTo>
                    <a:pt x="5621263" y="492054"/>
                  </a:lnTo>
                  <a:lnTo>
                    <a:pt x="5313375" y="509706"/>
                  </a:lnTo>
                  <a:lnTo>
                    <a:pt x="5213330" y="514186"/>
                  </a:lnTo>
                  <a:lnTo>
                    <a:pt x="5164038" y="515760"/>
                  </a:lnTo>
                  <a:lnTo>
                    <a:pt x="5115306" y="516770"/>
                  </a:lnTo>
                  <a:lnTo>
                    <a:pt x="5067187" y="517126"/>
                  </a:lnTo>
                  <a:lnTo>
                    <a:pt x="4763587" y="515940"/>
                  </a:lnTo>
                  <a:lnTo>
                    <a:pt x="4460039" y="511757"/>
                  </a:lnTo>
                  <a:lnTo>
                    <a:pt x="4207163" y="505627"/>
                  </a:lnTo>
                  <a:lnTo>
                    <a:pt x="3954392" y="496785"/>
                  </a:lnTo>
                  <a:lnTo>
                    <a:pt x="3752272" y="487567"/>
                  </a:lnTo>
                  <a:lnTo>
                    <a:pt x="3549515" y="476308"/>
                  </a:lnTo>
                  <a:lnTo>
                    <a:pt x="3346091" y="462869"/>
                  </a:lnTo>
                  <a:lnTo>
                    <a:pt x="3142788" y="447091"/>
                  </a:lnTo>
                  <a:lnTo>
                    <a:pt x="2990432" y="433644"/>
                  </a:lnTo>
                  <a:lnTo>
                    <a:pt x="2838214" y="418750"/>
                  </a:lnTo>
                  <a:lnTo>
                    <a:pt x="2686163" y="402354"/>
                  </a:lnTo>
                  <a:lnTo>
                    <a:pt x="2534309" y="384400"/>
                  </a:lnTo>
                  <a:lnTo>
                    <a:pt x="2382683" y="364832"/>
                  </a:lnTo>
                  <a:lnTo>
                    <a:pt x="2231314" y="343593"/>
                  </a:lnTo>
                  <a:lnTo>
                    <a:pt x="2080232" y="320628"/>
                  </a:lnTo>
                  <a:lnTo>
                    <a:pt x="1929466" y="295880"/>
                  </a:lnTo>
                  <a:lnTo>
                    <a:pt x="1779048" y="269294"/>
                  </a:lnTo>
                  <a:lnTo>
                    <a:pt x="1629007" y="240813"/>
                  </a:lnTo>
                  <a:lnTo>
                    <a:pt x="1479373" y="210381"/>
                  </a:lnTo>
                  <a:lnTo>
                    <a:pt x="1379857" y="188981"/>
                  </a:lnTo>
                  <a:lnTo>
                    <a:pt x="1280544" y="166674"/>
                  </a:lnTo>
                  <a:lnTo>
                    <a:pt x="1181444" y="143440"/>
                  </a:lnTo>
                  <a:lnTo>
                    <a:pt x="1082564" y="119265"/>
                  </a:lnTo>
                  <a:lnTo>
                    <a:pt x="983913" y="94132"/>
                  </a:lnTo>
                  <a:lnTo>
                    <a:pt x="792178" y="42933"/>
                  </a:lnTo>
                  <a:lnTo>
                    <a:pt x="746511" y="32068"/>
                  </a:lnTo>
                  <a:lnTo>
                    <a:pt x="699761" y="22296"/>
                  </a:lnTo>
                  <a:lnTo>
                    <a:pt x="652308" y="13911"/>
                  </a:lnTo>
                  <a:lnTo>
                    <a:pt x="604529" y="7205"/>
                  </a:lnTo>
                  <a:lnTo>
                    <a:pt x="556800" y="2470"/>
                  </a:lnTo>
                  <a:lnTo>
                    <a:pt x="509501" y="0"/>
                  </a:lnTo>
                  <a:lnTo>
                    <a:pt x="463008" y="85"/>
                  </a:lnTo>
                  <a:lnTo>
                    <a:pt x="417699" y="3019"/>
                  </a:lnTo>
                  <a:lnTo>
                    <a:pt x="373952" y="9095"/>
                  </a:lnTo>
                  <a:lnTo>
                    <a:pt x="332143" y="18605"/>
                  </a:lnTo>
                  <a:lnTo>
                    <a:pt x="292652" y="31842"/>
                  </a:lnTo>
                  <a:lnTo>
                    <a:pt x="255855" y="49098"/>
                  </a:lnTo>
                  <a:lnTo>
                    <a:pt x="222130" y="70665"/>
                  </a:lnTo>
                  <a:lnTo>
                    <a:pt x="191855" y="96837"/>
                  </a:lnTo>
                  <a:lnTo>
                    <a:pt x="165406" y="127905"/>
                  </a:lnTo>
                  <a:lnTo>
                    <a:pt x="143163" y="164163"/>
                  </a:lnTo>
                  <a:lnTo>
                    <a:pt x="125694" y="206734"/>
                  </a:lnTo>
                  <a:lnTo>
                    <a:pt x="114693" y="251255"/>
                  </a:lnTo>
                  <a:lnTo>
                    <a:pt x="108571" y="297060"/>
                  </a:lnTo>
                  <a:lnTo>
                    <a:pt x="105736" y="343486"/>
                  </a:lnTo>
                  <a:lnTo>
                    <a:pt x="104600" y="389869"/>
                  </a:lnTo>
                  <a:lnTo>
                    <a:pt x="480" y="7336856"/>
                  </a:lnTo>
                  <a:lnTo>
                    <a:pt x="0" y="7385228"/>
                  </a:lnTo>
                  <a:lnTo>
                    <a:pt x="45" y="7434217"/>
                  </a:lnTo>
                  <a:lnTo>
                    <a:pt x="725" y="7483683"/>
                  </a:lnTo>
                  <a:lnTo>
                    <a:pt x="2148" y="7533488"/>
                  </a:lnTo>
                  <a:lnTo>
                    <a:pt x="4422" y="7583491"/>
                  </a:lnTo>
                  <a:lnTo>
                    <a:pt x="7654" y="7633555"/>
                  </a:lnTo>
                  <a:lnTo>
                    <a:pt x="11954" y="7683540"/>
                  </a:lnTo>
                  <a:lnTo>
                    <a:pt x="17430" y="7733307"/>
                  </a:lnTo>
                  <a:lnTo>
                    <a:pt x="24189" y="7782716"/>
                  </a:lnTo>
                  <a:lnTo>
                    <a:pt x="32339" y="7831629"/>
                  </a:lnTo>
                  <a:lnTo>
                    <a:pt x="41990" y="7879907"/>
                  </a:lnTo>
                  <a:lnTo>
                    <a:pt x="53249" y="7927410"/>
                  </a:lnTo>
                  <a:lnTo>
                    <a:pt x="66224" y="7974000"/>
                  </a:lnTo>
                  <a:lnTo>
                    <a:pt x="81024" y="8019536"/>
                  </a:lnTo>
                  <a:lnTo>
                    <a:pt x="97757" y="8063881"/>
                  </a:lnTo>
                  <a:lnTo>
                    <a:pt x="116530" y="8106895"/>
                  </a:lnTo>
                  <a:lnTo>
                    <a:pt x="137452" y="8148439"/>
                  </a:lnTo>
                  <a:lnTo>
                    <a:pt x="160632" y="8188373"/>
                  </a:lnTo>
                  <a:lnTo>
                    <a:pt x="186178" y="8226560"/>
                  </a:lnTo>
                  <a:lnTo>
                    <a:pt x="214196" y="8262858"/>
                  </a:lnTo>
                  <a:lnTo>
                    <a:pt x="244797" y="8297131"/>
                  </a:lnTo>
                  <a:lnTo>
                    <a:pt x="278088" y="8329237"/>
                  </a:lnTo>
                  <a:lnTo>
                    <a:pt x="314177" y="8359039"/>
                  </a:lnTo>
                  <a:lnTo>
                    <a:pt x="353172" y="8386397"/>
                  </a:lnTo>
                  <a:lnTo>
                    <a:pt x="395182" y="8411172"/>
                  </a:lnTo>
                  <a:lnTo>
                    <a:pt x="438837" y="8432472"/>
                  </a:lnTo>
                  <a:lnTo>
                    <a:pt x="483751" y="8450285"/>
                  </a:lnTo>
                  <a:lnTo>
                    <a:pt x="529783" y="8464893"/>
                  </a:lnTo>
                  <a:lnTo>
                    <a:pt x="576790" y="8476577"/>
                  </a:lnTo>
                  <a:lnTo>
                    <a:pt x="624631" y="8485620"/>
                  </a:lnTo>
                  <a:lnTo>
                    <a:pt x="673164" y="8492303"/>
                  </a:lnTo>
                  <a:lnTo>
                    <a:pt x="722247" y="8496908"/>
                  </a:lnTo>
                  <a:lnTo>
                    <a:pt x="771739" y="8499718"/>
                  </a:lnTo>
                  <a:lnTo>
                    <a:pt x="821497" y="8501013"/>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6" name="Google Shape;76;p1"/>
            <p:cNvSpPr/>
            <p:nvPr/>
          </p:nvSpPr>
          <p:spPr>
            <a:xfrm>
              <a:off x="2305521" y="1797139"/>
              <a:ext cx="6716395" cy="7018655"/>
            </a:xfrm>
            <a:custGeom>
              <a:rect b="b" l="l" r="r" t="t"/>
              <a:pathLst>
                <a:path extrusionOk="0" h="7018655" w="6716395">
                  <a:moveTo>
                    <a:pt x="0" y="7018215"/>
                  </a:moveTo>
                  <a:lnTo>
                    <a:pt x="6716063" y="7018215"/>
                  </a:lnTo>
                  <a:lnTo>
                    <a:pt x="6716063" y="0"/>
                  </a:lnTo>
                  <a:lnTo>
                    <a:pt x="0" y="0"/>
                  </a:lnTo>
                  <a:lnTo>
                    <a:pt x="0" y="701821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7" name="Google Shape;77;p1"/>
            <p:cNvSpPr/>
            <p:nvPr/>
          </p:nvSpPr>
          <p:spPr>
            <a:xfrm>
              <a:off x="5447662" y="839418"/>
              <a:ext cx="636905" cy="2453005"/>
            </a:xfrm>
            <a:custGeom>
              <a:rect b="b" l="l" r="r" t="t"/>
              <a:pathLst>
                <a:path extrusionOk="0" h="2453004" w="636904">
                  <a:moveTo>
                    <a:pt x="544612" y="649473"/>
                  </a:moveTo>
                  <a:lnTo>
                    <a:pt x="584945" y="632145"/>
                  </a:lnTo>
                  <a:lnTo>
                    <a:pt x="601708" y="591381"/>
                  </a:lnTo>
                  <a:lnTo>
                    <a:pt x="601345" y="583973"/>
                  </a:lnTo>
                  <a:lnTo>
                    <a:pt x="599599" y="576628"/>
                  </a:lnTo>
                  <a:lnTo>
                    <a:pt x="591822" y="524466"/>
                  </a:lnTo>
                  <a:lnTo>
                    <a:pt x="583280" y="471987"/>
                  </a:lnTo>
                  <a:lnTo>
                    <a:pt x="573441" y="419535"/>
                  </a:lnTo>
                  <a:lnTo>
                    <a:pt x="561773" y="367453"/>
                  </a:lnTo>
                  <a:lnTo>
                    <a:pt x="547744" y="316083"/>
                  </a:lnTo>
                  <a:lnTo>
                    <a:pt x="530823" y="265768"/>
                  </a:lnTo>
                  <a:lnTo>
                    <a:pt x="510479" y="216851"/>
                  </a:lnTo>
                  <a:lnTo>
                    <a:pt x="486178" y="169676"/>
                  </a:lnTo>
                  <a:lnTo>
                    <a:pt x="460043" y="128441"/>
                  </a:lnTo>
                  <a:lnTo>
                    <a:pt x="428720" y="91001"/>
                  </a:lnTo>
                  <a:lnTo>
                    <a:pt x="392774" y="57965"/>
                  </a:lnTo>
                  <a:lnTo>
                    <a:pt x="352796" y="29942"/>
                  </a:lnTo>
                  <a:lnTo>
                    <a:pt x="308375" y="8126"/>
                  </a:lnTo>
                  <a:lnTo>
                    <a:pt x="259565" y="0"/>
                  </a:lnTo>
                  <a:lnTo>
                    <a:pt x="232927" y="4610"/>
                  </a:lnTo>
                  <a:lnTo>
                    <a:pt x="184269" y="24913"/>
                  </a:lnTo>
                  <a:lnTo>
                    <a:pt x="140946" y="57675"/>
                  </a:lnTo>
                  <a:lnTo>
                    <a:pt x="104538" y="97485"/>
                  </a:lnTo>
                  <a:lnTo>
                    <a:pt x="93954" y="113420"/>
                  </a:lnTo>
                  <a:lnTo>
                    <a:pt x="262741" y="113420"/>
                  </a:lnTo>
                  <a:lnTo>
                    <a:pt x="265463" y="115008"/>
                  </a:lnTo>
                  <a:lnTo>
                    <a:pt x="264547" y="115008"/>
                  </a:lnTo>
                  <a:lnTo>
                    <a:pt x="281795" y="122124"/>
                  </a:lnTo>
                  <a:lnTo>
                    <a:pt x="301493" y="133041"/>
                  </a:lnTo>
                  <a:lnTo>
                    <a:pt x="336691" y="161510"/>
                  </a:lnTo>
                  <a:lnTo>
                    <a:pt x="371390" y="203156"/>
                  </a:lnTo>
                  <a:lnTo>
                    <a:pt x="399072" y="250715"/>
                  </a:lnTo>
                  <a:lnTo>
                    <a:pt x="420969" y="301931"/>
                  </a:lnTo>
                  <a:lnTo>
                    <a:pt x="438315" y="354551"/>
                  </a:lnTo>
                  <a:lnTo>
                    <a:pt x="451217" y="404533"/>
                  </a:lnTo>
                  <a:lnTo>
                    <a:pt x="462729" y="454794"/>
                  </a:lnTo>
                  <a:lnTo>
                    <a:pt x="472848" y="505334"/>
                  </a:lnTo>
                  <a:lnTo>
                    <a:pt x="481573" y="556153"/>
                  </a:lnTo>
                  <a:lnTo>
                    <a:pt x="488900" y="607251"/>
                  </a:lnTo>
                  <a:lnTo>
                    <a:pt x="489921" y="610869"/>
                  </a:lnTo>
                  <a:lnTo>
                    <a:pt x="519206" y="643639"/>
                  </a:lnTo>
                  <a:lnTo>
                    <a:pt x="540870" y="649355"/>
                  </a:lnTo>
                  <a:lnTo>
                    <a:pt x="544612" y="649473"/>
                  </a:lnTo>
                  <a:close/>
                </a:path>
                <a:path extrusionOk="0" h="2453004" w="636904">
                  <a:moveTo>
                    <a:pt x="261904" y="113821"/>
                  </a:moveTo>
                  <a:lnTo>
                    <a:pt x="262741" y="113420"/>
                  </a:lnTo>
                  <a:lnTo>
                    <a:pt x="260699" y="113420"/>
                  </a:lnTo>
                  <a:lnTo>
                    <a:pt x="261904" y="113821"/>
                  </a:lnTo>
                  <a:close/>
                </a:path>
                <a:path extrusionOk="0" h="2453004" w="636904">
                  <a:moveTo>
                    <a:pt x="261797" y="113873"/>
                  </a:moveTo>
                  <a:lnTo>
                    <a:pt x="260699" y="113420"/>
                  </a:lnTo>
                  <a:lnTo>
                    <a:pt x="261797" y="113873"/>
                  </a:lnTo>
                  <a:close/>
                </a:path>
                <a:path extrusionOk="0" h="2453004" w="636904">
                  <a:moveTo>
                    <a:pt x="182971" y="186629"/>
                  </a:moveTo>
                  <a:lnTo>
                    <a:pt x="189471" y="176708"/>
                  </a:lnTo>
                  <a:lnTo>
                    <a:pt x="192874" y="169449"/>
                  </a:lnTo>
                  <a:lnTo>
                    <a:pt x="197637" y="163098"/>
                  </a:lnTo>
                  <a:lnTo>
                    <a:pt x="227658" y="133275"/>
                  </a:lnTo>
                  <a:lnTo>
                    <a:pt x="257070" y="116142"/>
                  </a:lnTo>
                  <a:lnTo>
                    <a:pt x="261797" y="113873"/>
                  </a:lnTo>
                  <a:lnTo>
                    <a:pt x="260699" y="113420"/>
                  </a:lnTo>
                  <a:lnTo>
                    <a:pt x="93954" y="113420"/>
                  </a:lnTo>
                  <a:lnTo>
                    <a:pt x="89435" y="120225"/>
                  </a:lnTo>
                  <a:lnTo>
                    <a:pt x="78180" y="147029"/>
                  </a:lnTo>
                  <a:lnTo>
                    <a:pt x="70006" y="174564"/>
                  </a:lnTo>
                  <a:lnTo>
                    <a:pt x="67984" y="185782"/>
                  </a:lnTo>
                  <a:lnTo>
                    <a:pt x="183120" y="185782"/>
                  </a:lnTo>
                  <a:lnTo>
                    <a:pt x="182971" y="186629"/>
                  </a:lnTo>
                  <a:close/>
                </a:path>
                <a:path extrusionOk="0" h="2453004" w="636904">
                  <a:moveTo>
                    <a:pt x="264547" y="115008"/>
                  </a:moveTo>
                  <a:lnTo>
                    <a:pt x="265463" y="115008"/>
                  </a:lnTo>
                  <a:lnTo>
                    <a:pt x="261904" y="113821"/>
                  </a:lnTo>
                  <a:lnTo>
                    <a:pt x="264547" y="115008"/>
                  </a:lnTo>
                  <a:close/>
                </a:path>
                <a:path extrusionOk="0" h="2453004" w="636904">
                  <a:moveTo>
                    <a:pt x="182830" y="186845"/>
                  </a:moveTo>
                  <a:lnTo>
                    <a:pt x="182971" y="186629"/>
                  </a:lnTo>
                  <a:lnTo>
                    <a:pt x="183120" y="185782"/>
                  </a:lnTo>
                  <a:lnTo>
                    <a:pt x="182830" y="186845"/>
                  </a:lnTo>
                  <a:close/>
                </a:path>
                <a:path extrusionOk="0" h="2453004" w="636904">
                  <a:moveTo>
                    <a:pt x="67084" y="190772"/>
                  </a:moveTo>
                  <a:lnTo>
                    <a:pt x="181759" y="190772"/>
                  </a:lnTo>
                  <a:lnTo>
                    <a:pt x="180851" y="189865"/>
                  </a:lnTo>
                  <a:lnTo>
                    <a:pt x="182830" y="186845"/>
                  </a:lnTo>
                  <a:lnTo>
                    <a:pt x="183120" y="185782"/>
                  </a:lnTo>
                  <a:lnTo>
                    <a:pt x="67984" y="185782"/>
                  </a:lnTo>
                  <a:lnTo>
                    <a:pt x="67084" y="190772"/>
                  </a:lnTo>
                  <a:close/>
                </a:path>
                <a:path extrusionOk="0" h="2453004" w="636904">
                  <a:moveTo>
                    <a:pt x="236940" y="2348478"/>
                  </a:moveTo>
                  <a:lnTo>
                    <a:pt x="391586" y="2348478"/>
                  </a:lnTo>
                  <a:lnTo>
                    <a:pt x="411839" y="2330712"/>
                  </a:lnTo>
                  <a:lnTo>
                    <a:pt x="392853" y="2321740"/>
                  </a:lnTo>
                  <a:lnTo>
                    <a:pt x="353880" y="2295685"/>
                  </a:lnTo>
                  <a:lnTo>
                    <a:pt x="319670" y="2265015"/>
                  </a:lnTo>
                  <a:lnTo>
                    <a:pt x="289861" y="2230328"/>
                  </a:lnTo>
                  <a:lnTo>
                    <a:pt x="264087" y="2192222"/>
                  </a:lnTo>
                  <a:lnTo>
                    <a:pt x="241985" y="2151297"/>
                  </a:lnTo>
                  <a:lnTo>
                    <a:pt x="223191" y="2108151"/>
                  </a:lnTo>
                  <a:lnTo>
                    <a:pt x="207341" y="2063382"/>
                  </a:lnTo>
                  <a:lnTo>
                    <a:pt x="194072" y="2017589"/>
                  </a:lnTo>
                  <a:lnTo>
                    <a:pt x="183019" y="1971371"/>
                  </a:lnTo>
                  <a:lnTo>
                    <a:pt x="173818" y="1925326"/>
                  </a:lnTo>
                  <a:lnTo>
                    <a:pt x="166107" y="1880053"/>
                  </a:lnTo>
                  <a:lnTo>
                    <a:pt x="158529" y="1830391"/>
                  </a:lnTo>
                  <a:lnTo>
                    <a:pt x="151632" y="1780667"/>
                  </a:lnTo>
                  <a:lnTo>
                    <a:pt x="145398" y="1730886"/>
                  </a:lnTo>
                  <a:lnTo>
                    <a:pt x="139808" y="1681051"/>
                  </a:lnTo>
                  <a:lnTo>
                    <a:pt x="134845" y="1631166"/>
                  </a:lnTo>
                  <a:lnTo>
                    <a:pt x="130491" y="1581236"/>
                  </a:lnTo>
                  <a:lnTo>
                    <a:pt x="126728" y="1531264"/>
                  </a:lnTo>
                  <a:lnTo>
                    <a:pt x="123540" y="1481255"/>
                  </a:lnTo>
                  <a:lnTo>
                    <a:pt x="120907" y="1431213"/>
                  </a:lnTo>
                  <a:lnTo>
                    <a:pt x="118813" y="1381142"/>
                  </a:lnTo>
                  <a:lnTo>
                    <a:pt x="117239" y="1331046"/>
                  </a:lnTo>
                  <a:lnTo>
                    <a:pt x="116169" y="1280928"/>
                  </a:lnTo>
                  <a:lnTo>
                    <a:pt x="115583" y="1230794"/>
                  </a:lnTo>
                  <a:lnTo>
                    <a:pt x="115464" y="1180647"/>
                  </a:lnTo>
                  <a:lnTo>
                    <a:pt x="115796" y="1130491"/>
                  </a:lnTo>
                  <a:lnTo>
                    <a:pt x="116559" y="1080331"/>
                  </a:lnTo>
                  <a:lnTo>
                    <a:pt x="117736" y="1030170"/>
                  </a:lnTo>
                  <a:lnTo>
                    <a:pt x="119310" y="980013"/>
                  </a:lnTo>
                  <a:lnTo>
                    <a:pt x="121262" y="929864"/>
                  </a:lnTo>
                  <a:lnTo>
                    <a:pt x="123576" y="879726"/>
                  </a:lnTo>
                  <a:lnTo>
                    <a:pt x="126232" y="829604"/>
                  </a:lnTo>
                  <a:lnTo>
                    <a:pt x="129214" y="779503"/>
                  </a:lnTo>
                  <a:lnTo>
                    <a:pt x="132504" y="729425"/>
                  </a:lnTo>
                  <a:lnTo>
                    <a:pt x="136084" y="679375"/>
                  </a:lnTo>
                  <a:lnTo>
                    <a:pt x="139937" y="629358"/>
                  </a:lnTo>
                  <a:lnTo>
                    <a:pt x="144043" y="579377"/>
                  </a:lnTo>
                  <a:lnTo>
                    <a:pt x="148387" y="529436"/>
                  </a:lnTo>
                  <a:lnTo>
                    <a:pt x="152950" y="479540"/>
                  </a:lnTo>
                  <a:lnTo>
                    <a:pt x="157105" y="435406"/>
                  </a:lnTo>
                  <a:lnTo>
                    <a:pt x="161402" y="391243"/>
                  </a:lnTo>
                  <a:lnTo>
                    <a:pt x="165840" y="347051"/>
                  </a:lnTo>
                  <a:lnTo>
                    <a:pt x="170514" y="301931"/>
                  </a:lnTo>
                  <a:lnTo>
                    <a:pt x="180624" y="208466"/>
                  </a:lnTo>
                  <a:lnTo>
                    <a:pt x="180987" y="200852"/>
                  </a:lnTo>
                  <a:lnTo>
                    <a:pt x="181804" y="193290"/>
                  </a:lnTo>
                  <a:lnTo>
                    <a:pt x="182971" y="186629"/>
                  </a:lnTo>
                  <a:lnTo>
                    <a:pt x="182830" y="186845"/>
                  </a:lnTo>
                  <a:lnTo>
                    <a:pt x="181759" y="190772"/>
                  </a:lnTo>
                  <a:lnTo>
                    <a:pt x="67084" y="190772"/>
                  </a:lnTo>
                  <a:lnTo>
                    <a:pt x="64910" y="202831"/>
                  </a:lnTo>
                  <a:lnTo>
                    <a:pt x="62894" y="231830"/>
                  </a:lnTo>
                  <a:lnTo>
                    <a:pt x="57483" y="282733"/>
                  </a:lnTo>
                  <a:lnTo>
                    <a:pt x="52158" y="333636"/>
                  </a:lnTo>
                  <a:lnTo>
                    <a:pt x="46954" y="384539"/>
                  </a:lnTo>
                  <a:lnTo>
                    <a:pt x="41901" y="435442"/>
                  </a:lnTo>
                  <a:lnTo>
                    <a:pt x="37034" y="486345"/>
                  </a:lnTo>
                  <a:lnTo>
                    <a:pt x="32376" y="537745"/>
                  </a:lnTo>
                  <a:lnTo>
                    <a:pt x="27943" y="589182"/>
                  </a:lnTo>
                  <a:lnTo>
                    <a:pt x="23082" y="649473"/>
                  </a:lnTo>
                  <a:lnTo>
                    <a:pt x="19831" y="692160"/>
                  </a:lnTo>
                  <a:lnTo>
                    <a:pt x="16193" y="743696"/>
                  </a:lnTo>
                  <a:lnTo>
                    <a:pt x="12862" y="795258"/>
                  </a:lnTo>
                  <a:lnTo>
                    <a:pt x="9858" y="846845"/>
                  </a:lnTo>
                  <a:lnTo>
                    <a:pt x="7200" y="898454"/>
                  </a:lnTo>
                  <a:lnTo>
                    <a:pt x="4910" y="950082"/>
                  </a:lnTo>
                  <a:lnTo>
                    <a:pt x="3008" y="1001727"/>
                  </a:lnTo>
                  <a:lnTo>
                    <a:pt x="1637" y="1052030"/>
                  </a:lnTo>
                  <a:lnTo>
                    <a:pt x="666" y="1102353"/>
                  </a:lnTo>
                  <a:lnTo>
                    <a:pt x="113" y="1152690"/>
                  </a:lnTo>
                  <a:lnTo>
                    <a:pt x="0" y="1203034"/>
                  </a:lnTo>
                  <a:lnTo>
                    <a:pt x="343" y="1253378"/>
                  </a:lnTo>
                  <a:lnTo>
                    <a:pt x="1163" y="1303715"/>
                  </a:lnTo>
                  <a:lnTo>
                    <a:pt x="2478" y="1354038"/>
                  </a:lnTo>
                  <a:lnTo>
                    <a:pt x="4308" y="1404341"/>
                  </a:lnTo>
                  <a:lnTo>
                    <a:pt x="6671" y="1454617"/>
                  </a:lnTo>
                  <a:lnTo>
                    <a:pt x="9587" y="1504859"/>
                  </a:lnTo>
                  <a:lnTo>
                    <a:pt x="12686" y="1555620"/>
                  </a:lnTo>
                  <a:lnTo>
                    <a:pt x="16526" y="1606349"/>
                  </a:lnTo>
                  <a:lnTo>
                    <a:pt x="21085" y="1657012"/>
                  </a:lnTo>
                  <a:lnTo>
                    <a:pt x="26340" y="1707578"/>
                  </a:lnTo>
                  <a:lnTo>
                    <a:pt x="32271" y="1758013"/>
                  </a:lnTo>
                  <a:lnTo>
                    <a:pt x="37933" y="1811300"/>
                  </a:lnTo>
                  <a:lnTo>
                    <a:pt x="44959" y="1864371"/>
                  </a:lnTo>
                  <a:lnTo>
                    <a:pt x="53349" y="1917225"/>
                  </a:lnTo>
                  <a:lnTo>
                    <a:pt x="63108" y="1969862"/>
                  </a:lnTo>
                  <a:lnTo>
                    <a:pt x="74236" y="2022282"/>
                  </a:lnTo>
                  <a:lnTo>
                    <a:pt x="88303" y="2072681"/>
                  </a:lnTo>
                  <a:lnTo>
                    <a:pt x="104580" y="2122766"/>
                  </a:lnTo>
                  <a:lnTo>
                    <a:pt x="123555" y="2171947"/>
                  </a:lnTo>
                  <a:lnTo>
                    <a:pt x="145717" y="2219631"/>
                  </a:lnTo>
                  <a:lnTo>
                    <a:pt x="171553" y="2265229"/>
                  </a:lnTo>
                  <a:lnTo>
                    <a:pt x="201551" y="2308148"/>
                  </a:lnTo>
                  <a:lnTo>
                    <a:pt x="236200" y="2347798"/>
                  </a:lnTo>
                  <a:lnTo>
                    <a:pt x="236940" y="2348478"/>
                  </a:lnTo>
                  <a:close/>
                </a:path>
                <a:path extrusionOk="0" h="2453004" w="636904">
                  <a:moveTo>
                    <a:pt x="435698" y="2452594"/>
                  </a:moveTo>
                  <a:lnTo>
                    <a:pt x="472974" y="2434095"/>
                  </a:lnTo>
                  <a:lnTo>
                    <a:pt x="507158" y="2403575"/>
                  </a:lnTo>
                  <a:lnTo>
                    <a:pt x="536323" y="2368416"/>
                  </a:lnTo>
                  <a:lnTo>
                    <a:pt x="558540" y="2336002"/>
                  </a:lnTo>
                  <a:lnTo>
                    <a:pt x="582776" y="2292340"/>
                  </a:lnTo>
                  <a:lnTo>
                    <a:pt x="601638" y="2247137"/>
                  </a:lnTo>
                  <a:lnTo>
                    <a:pt x="615734" y="2200597"/>
                  </a:lnTo>
                  <a:lnTo>
                    <a:pt x="625669" y="2152920"/>
                  </a:lnTo>
                  <a:lnTo>
                    <a:pt x="632050" y="2104310"/>
                  </a:lnTo>
                  <a:lnTo>
                    <a:pt x="635483" y="2054968"/>
                  </a:lnTo>
                  <a:lnTo>
                    <a:pt x="636574" y="2005098"/>
                  </a:lnTo>
                  <a:lnTo>
                    <a:pt x="635928" y="1954902"/>
                  </a:lnTo>
                  <a:lnTo>
                    <a:pt x="634153" y="1904582"/>
                  </a:lnTo>
                  <a:lnTo>
                    <a:pt x="631854" y="1854340"/>
                  </a:lnTo>
                  <a:lnTo>
                    <a:pt x="629637" y="1804378"/>
                  </a:lnTo>
                  <a:lnTo>
                    <a:pt x="628108" y="1754900"/>
                  </a:lnTo>
                  <a:lnTo>
                    <a:pt x="627875" y="1706108"/>
                  </a:lnTo>
                  <a:lnTo>
                    <a:pt x="629541" y="1658203"/>
                  </a:lnTo>
                  <a:lnTo>
                    <a:pt x="619649" y="1622641"/>
                  </a:lnTo>
                  <a:lnTo>
                    <a:pt x="592162" y="1604926"/>
                  </a:lnTo>
                  <a:lnTo>
                    <a:pt x="558119" y="1604991"/>
                  </a:lnTo>
                  <a:lnTo>
                    <a:pt x="528563" y="1622772"/>
                  </a:lnTo>
                  <a:lnTo>
                    <a:pt x="514533" y="1658203"/>
                  </a:lnTo>
                  <a:lnTo>
                    <a:pt x="512729" y="1706108"/>
                  </a:lnTo>
                  <a:lnTo>
                    <a:pt x="512815" y="1758013"/>
                  </a:lnTo>
                  <a:lnTo>
                    <a:pt x="513943" y="1802368"/>
                  </a:lnTo>
                  <a:lnTo>
                    <a:pt x="515838" y="1850592"/>
                  </a:lnTo>
                  <a:lnTo>
                    <a:pt x="517839" y="1898868"/>
                  </a:lnTo>
                  <a:lnTo>
                    <a:pt x="519382" y="1947180"/>
                  </a:lnTo>
                  <a:lnTo>
                    <a:pt x="519905" y="1995507"/>
                  </a:lnTo>
                  <a:lnTo>
                    <a:pt x="518843" y="2043831"/>
                  </a:lnTo>
                  <a:lnTo>
                    <a:pt x="515425" y="2092884"/>
                  </a:lnTo>
                  <a:lnTo>
                    <a:pt x="508634" y="2141766"/>
                  </a:lnTo>
                  <a:lnTo>
                    <a:pt x="497541" y="2189473"/>
                  </a:lnTo>
                  <a:lnTo>
                    <a:pt x="481218" y="2235002"/>
                  </a:lnTo>
                  <a:lnTo>
                    <a:pt x="458737" y="2277348"/>
                  </a:lnTo>
                  <a:lnTo>
                    <a:pt x="429169" y="2315508"/>
                  </a:lnTo>
                  <a:lnTo>
                    <a:pt x="411839" y="2330712"/>
                  </a:lnTo>
                  <a:lnTo>
                    <a:pt x="436954" y="2342580"/>
                  </a:lnTo>
                  <a:lnTo>
                    <a:pt x="391586" y="2348478"/>
                  </a:lnTo>
                  <a:lnTo>
                    <a:pt x="236940" y="2348478"/>
                  </a:lnTo>
                  <a:lnTo>
                    <a:pt x="271991" y="2380701"/>
                  </a:lnTo>
                  <a:lnTo>
                    <a:pt x="310766" y="2408982"/>
                  </a:lnTo>
                  <a:lnTo>
                    <a:pt x="352522" y="2432644"/>
                  </a:lnTo>
                  <a:lnTo>
                    <a:pt x="397257" y="2451690"/>
                  </a:lnTo>
                  <a:lnTo>
                    <a:pt x="435698" y="2452594"/>
                  </a:lnTo>
                  <a:close/>
                </a:path>
                <a:path extrusionOk="0" h="2453004" w="636904">
                  <a:moveTo>
                    <a:pt x="391586" y="2348478"/>
                  </a:moveTo>
                  <a:lnTo>
                    <a:pt x="436954" y="2342580"/>
                  </a:lnTo>
                  <a:lnTo>
                    <a:pt x="411839" y="2330712"/>
                  </a:lnTo>
                  <a:lnTo>
                    <a:pt x="391586" y="2348478"/>
                  </a:lnTo>
                  <a:close/>
                </a:path>
              </a:pathLst>
            </a:custGeom>
            <a:solidFill>
              <a:srgbClr val="59694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8" name="Google Shape;78;p1"/>
            <p:cNvSpPr/>
            <p:nvPr/>
          </p:nvSpPr>
          <p:spPr>
            <a:xfrm>
              <a:off x="1815326" y="5684502"/>
              <a:ext cx="1677035" cy="3392170"/>
            </a:xfrm>
            <a:custGeom>
              <a:rect b="b" l="l" r="r" t="t"/>
              <a:pathLst>
                <a:path extrusionOk="0" h="3392170" w="1677035">
                  <a:moveTo>
                    <a:pt x="1676577" y="3391944"/>
                  </a:moveTo>
                  <a:lnTo>
                    <a:pt x="1641067" y="3357746"/>
                  </a:lnTo>
                  <a:lnTo>
                    <a:pt x="1605873" y="3323208"/>
                  </a:lnTo>
                  <a:lnTo>
                    <a:pt x="1570995" y="3288332"/>
                  </a:lnTo>
                  <a:lnTo>
                    <a:pt x="1536436" y="3253124"/>
                  </a:lnTo>
                  <a:lnTo>
                    <a:pt x="1502198" y="3217586"/>
                  </a:lnTo>
                  <a:lnTo>
                    <a:pt x="1468282" y="3181724"/>
                  </a:lnTo>
                  <a:lnTo>
                    <a:pt x="1434691" y="3145540"/>
                  </a:lnTo>
                  <a:lnTo>
                    <a:pt x="1401427" y="3109039"/>
                  </a:lnTo>
                  <a:lnTo>
                    <a:pt x="1368491" y="3072225"/>
                  </a:lnTo>
                  <a:lnTo>
                    <a:pt x="1335886" y="3035101"/>
                  </a:lnTo>
                  <a:lnTo>
                    <a:pt x="1303612" y="2997672"/>
                  </a:lnTo>
                  <a:lnTo>
                    <a:pt x="1271673" y="2959942"/>
                  </a:lnTo>
                  <a:lnTo>
                    <a:pt x="1240071" y="2921914"/>
                  </a:lnTo>
                  <a:lnTo>
                    <a:pt x="1208806" y="2883592"/>
                  </a:lnTo>
                  <a:lnTo>
                    <a:pt x="1177882" y="2844981"/>
                  </a:lnTo>
                  <a:lnTo>
                    <a:pt x="1147300" y="2806083"/>
                  </a:lnTo>
                  <a:lnTo>
                    <a:pt x="1117061" y="2766904"/>
                  </a:lnTo>
                  <a:lnTo>
                    <a:pt x="1087169" y="2727447"/>
                  </a:lnTo>
                  <a:lnTo>
                    <a:pt x="1057624" y="2687716"/>
                  </a:lnTo>
                  <a:lnTo>
                    <a:pt x="1028430" y="2647715"/>
                  </a:lnTo>
                  <a:lnTo>
                    <a:pt x="999587" y="2607447"/>
                  </a:lnTo>
                  <a:lnTo>
                    <a:pt x="971098" y="2566918"/>
                  </a:lnTo>
                  <a:lnTo>
                    <a:pt x="942964" y="2526130"/>
                  </a:lnTo>
                  <a:lnTo>
                    <a:pt x="915188" y="2485088"/>
                  </a:lnTo>
                  <a:lnTo>
                    <a:pt x="887771" y="2443795"/>
                  </a:lnTo>
                  <a:lnTo>
                    <a:pt x="860716" y="2402256"/>
                  </a:lnTo>
                  <a:lnTo>
                    <a:pt x="834024" y="2360474"/>
                  </a:lnTo>
                  <a:lnTo>
                    <a:pt x="807698" y="2318454"/>
                  </a:lnTo>
                  <a:lnTo>
                    <a:pt x="781738" y="2276199"/>
                  </a:lnTo>
                  <a:lnTo>
                    <a:pt x="756148" y="2233713"/>
                  </a:lnTo>
                  <a:lnTo>
                    <a:pt x="730930" y="2191000"/>
                  </a:lnTo>
                  <a:lnTo>
                    <a:pt x="706084" y="2148065"/>
                  </a:lnTo>
                  <a:lnTo>
                    <a:pt x="681613" y="2104910"/>
                  </a:lnTo>
                  <a:lnTo>
                    <a:pt x="657519" y="2061540"/>
                  </a:lnTo>
                  <a:lnTo>
                    <a:pt x="633804" y="2017960"/>
                  </a:lnTo>
                  <a:lnTo>
                    <a:pt x="610470" y="1974171"/>
                  </a:lnTo>
                  <a:lnTo>
                    <a:pt x="587519" y="1930180"/>
                  </a:lnTo>
                  <a:lnTo>
                    <a:pt x="564952" y="1885989"/>
                  </a:lnTo>
                  <a:lnTo>
                    <a:pt x="542772" y="1841603"/>
                  </a:lnTo>
                  <a:lnTo>
                    <a:pt x="520980" y="1797026"/>
                  </a:lnTo>
                  <a:lnTo>
                    <a:pt x="499579" y="1752260"/>
                  </a:lnTo>
                  <a:lnTo>
                    <a:pt x="478571" y="1707312"/>
                  </a:lnTo>
                  <a:lnTo>
                    <a:pt x="457957" y="1662183"/>
                  </a:lnTo>
                  <a:lnTo>
                    <a:pt x="437739" y="1616879"/>
                  </a:lnTo>
                  <a:lnTo>
                    <a:pt x="417920" y="1571403"/>
                  </a:lnTo>
                  <a:lnTo>
                    <a:pt x="398500" y="1525759"/>
                  </a:lnTo>
                  <a:lnTo>
                    <a:pt x="379483" y="1479950"/>
                  </a:lnTo>
                  <a:lnTo>
                    <a:pt x="360870" y="1433982"/>
                  </a:lnTo>
                  <a:lnTo>
                    <a:pt x="342663" y="1387858"/>
                  </a:lnTo>
                  <a:lnTo>
                    <a:pt x="324864" y="1341582"/>
                  </a:lnTo>
                  <a:lnTo>
                    <a:pt x="307475" y="1295157"/>
                  </a:lnTo>
                  <a:lnTo>
                    <a:pt x="290498" y="1248588"/>
                  </a:lnTo>
                  <a:lnTo>
                    <a:pt x="273935" y="1201878"/>
                  </a:lnTo>
                  <a:lnTo>
                    <a:pt x="257787" y="1155032"/>
                  </a:lnTo>
                  <a:lnTo>
                    <a:pt x="242057" y="1108054"/>
                  </a:lnTo>
                  <a:lnTo>
                    <a:pt x="226746" y="1060947"/>
                  </a:lnTo>
                  <a:lnTo>
                    <a:pt x="211857" y="1013715"/>
                  </a:lnTo>
                  <a:lnTo>
                    <a:pt x="197392" y="966362"/>
                  </a:lnTo>
                  <a:lnTo>
                    <a:pt x="183352" y="918893"/>
                  </a:lnTo>
                  <a:lnTo>
                    <a:pt x="169739" y="871310"/>
                  </a:lnTo>
                  <a:lnTo>
                    <a:pt x="156556" y="823619"/>
                  </a:lnTo>
                  <a:lnTo>
                    <a:pt x="143804" y="775823"/>
                  </a:lnTo>
                  <a:lnTo>
                    <a:pt x="131485" y="727925"/>
                  </a:lnTo>
                  <a:lnTo>
                    <a:pt x="119601" y="679930"/>
                  </a:lnTo>
                  <a:lnTo>
                    <a:pt x="108154" y="631842"/>
                  </a:lnTo>
                  <a:lnTo>
                    <a:pt x="97146" y="583665"/>
                  </a:lnTo>
                  <a:lnTo>
                    <a:pt x="86579" y="535402"/>
                  </a:lnTo>
                  <a:lnTo>
                    <a:pt x="76455" y="487058"/>
                  </a:lnTo>
                  <a:lnTo>
                    <a:pt x="66776" y="438636"/>
                  </a:lnTo>
                  <a:lnTo>
                    <a:pt x="57544" y="390141"/>
                  </a:lnTo>
                  <a:lnTo>
                    <a:pt x="48760" y="341576"/>
                  </a:lnTo>
                  <a:lnTo>
                    <a:pt x="40427" y="292945"/>
                  </a:lnTo>
                  <a:lnTo>
                    <a:pt x="32546" y="244253"/>
                  </a:lnTo>
                  <a:lnTo>
                    <a:pt x="25120" y="195502"/>
                  </a:lnTo>
                  <a:lnTo>
                    <a:pt x="18150" y="146698"/>
                  </a:lnTo>
                  <a:lnTo>
                    <a:pt x="11639" y="97843"/>
                  </a:lnTo>
                  <a:lnTo>
                    <a:pt x="5588" y="48942"/>
                  </a:lnTo>
                  <a:lnTo>
                    <a:pt x="0" y="0"/>
                  </a:lnTo>
                </a:path>
              </a:pathLst>
            </a:custGeom>
            <a:noFill/>
            <a:ln cap="flat" cmpd="sng" w="45800">
              <a:solidFill>
                <a:srgbClr val="FF958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9" name="Google Shape;79;p1"/>
            <p:cNvSpPr/>
            <p:nvPr/>
          </p:nvSpPr>
          <p:spPr>
            <a:xfrm>
              <a:off x="813663" y="4852237"/>
              <a:ext cx="2597785" cy="3851910"/>
            </a:xfrm>
            <a:custGeom>
              <a:rect b="b" l="l" r="r" t="t"/>
              <a:pathLst>
                <a:path extrusionOk="0" h="3851909" w="2597785">
                  <a:moveTo>
                    <a:pt x="1133779" y="593674"/>
                  </a:moveTo>
                  <a:lnTo>
                    <a:pt x="1132979" y="542480"/>
                  </a:lnTo>
                  <a:lnTo>
                    <a:pt x="1130503" y="491324"/>
                  </a:lnTo>
                  <a:lnTo>
                    <a:pt x="1126185" y="440601"/>
                  </a:lnTo>
                  <a:lnTo>
                    <a:pt x="1119657" y="389712"/>
                  </a:lnTo>
                  <a:lnTo>
                    <a:pt x="1110602" y="339090"/>
                  </a:lnTo>
                  <a:lnTo>
                    <a:pt x="1098715" y="289191"/>
                  </a:lnTo>
                  <a:lnTo>
                    <a:pt x="1083652" y="240411"/>
                  </a:lnTo>
                  <a:lnTo>
                    <a:pt x="1065110" y="193205"/>
                  </a:lnTo>
                  <a:lnTo>
                    <a:pt x="1042746" y="148005"/>
                  </a:lnTo>
                  <a:lnTo>
                    <a:pt x="1016266" y="105232"/>
                  </a:lnTo>
                  <a:lnTo>
                    <a:pt x="985329" y="65328"/>
                  </a:lnTo>
                  <a:lnTo>
                    <a:pt x="952246" y="31902"/>
                  </a:lnTo>
                  <a:lnTo>
                    <a:pt x="911174" y="8737"/>
                  </a:lnTo>
                  <a:lnTo>
                    <a:pt x="880973" y="0"/>
                  </a:lnTo>
                  <a:lnTo>
                    <a:pt x="836460" y="6502"/>
                  </a:lnTo>
                  <a:lnTo>
                    <a:pt x="798385" y="30962"/>
                  </a:lnTo>
                  <a:lnTo>
                    <a:pt x="768591" y="68008"/>
                  </a:lnTo>
                  <a:lnTo>
                    <a:pt x="748957" y="112280"/>
                  </a:lnTo>
                  <a:lnTo>
                    <a:pt x="739952" y="156578"/>
                  </a:lnTo>
                  <a:lnTo>
                    <a:pt x="737857" y="201752"/>
                  </a:lnTo>
                  <a:lnTo>
                    <a:pt x="741489" y="247484"/>
                  </a:lnTo>
                  <a:lnTo>
                    <a:pt x="749706" y="293484"/>
                  </a:lnTo>
                  <a:lnTo>
                    <a:pt x="761339" y="339420"/>
                  </a:lnTo>
                  <a:lnTo>
                    <a:pt x="775246" y="384975"/>
                  </a:lnTo>
                  <a:lnTo>
                    <a:pt x="790244" y="429856"/>
                  </a:lnTo>
                  <a:lnTo>
                    <a:pt x="1005471" y="1057300"/>
                  </a:lnTo>
                  <a:lnTo>
                    <a:pt x="1011034" y="1073505"/>
                  </a:lnTo>
                  <a:lnTo>
                    <a:pt x="1015263" y="1130109"/>
                  </a:lnTo>
                  <a:lnTo>
                    <a:pt x="1024115" y="1111643"/>
                  </a:lnTo>
                  <a:lnTo>
                    <a:pt x="1028192" y="1123530"/>
                  </a:lnTo>
                  <a:lnTo>
                    <a:pt x="1024610" y="1110615"/>
                  </a:lnTo>
                  <a:lnTo>
                    <a:pt x="1055928" y="1039368"/>
                  </a:lnTo>
                  <a:lnTo>
                    <a:pt x="1072832" y="992441"/>
                  </a:lnTo>
                  <a:lnTo>
                    <a:pt x="1087551" y="944626"/>
                  </a:lnTo>
                  <a:lnTo>
                    <a:pt x="1100112" y="896023"/>
                  </a:lnTo>
                  <a:lnTo>
                    <a:pt x="1110602" y="846734"/>
                  </a:lnTo>
                  <a:lnTo>
                    <a:pt x="1119060" y="796861"/>
                  </a:lnTo>
                  <a:lnTo>
                    <a:pt x="1125550" y="746518"/>
                  </a:lnTo>
                  <a:lnTo>
                    <a:pt x="1130122" y="695807"/>
                  </a:lnTo>
                  <a:lnTo>
                    <a:pt x="1132852" y="644817"/>
                  </a:lnTo>
                  <a:lnTo>
                    <a:pt x="1133779" y="593674"/>
                  </a:lnTo>
                  <a:close/>
                </a:path>
                <a:path extrusionOk="0" h="3851909" w="2597785">
                  <a:moveTo>
                    <a:pt x="1434020" y="2478455"/>
                  </a:moveTo>
                  <a:lnTo>
                    <a:pt x="1426286" y="2438781"/>
                  </a:lnTo>
                  <a:lnTo>
                    <a:pt x="1398155" y="2399169"/>
                  </a:lnTo>
                  <a:lnTo>
                    <a:pt x="1359750" y="2362327"/>
                  </a:lnTo>
                  <a:lnTo>
                    <a:pt x="1292694" y="2307869"/>
                  </a:lnTo>
                  <a:lnTo>
                    <a:pt x="1212024" y="2236889"/>
                  </a:lnTo>
                  <a:lnTo>
                    <a:pt x="1130642" y="2167483"/>
                  </a:lnTo>
                  <a:lnTo>
                    <a:pt x="1048524" y="2099652"/>
                  </a:lnTo>
                  <a:lnTo>
                    <a:pt x="965682" y="2033409"/>
                  </a:lnTo>
                  <a:lnTo>
                    <a:pt x="882116" y="1968741"/>
                  </a:lnTo>
                  <a:lnTo>
                    <a:pt x="797648" y="1906028"/>
                  </a:lnTo>
                  <a:lnTo>
                    <a:pt x="712520" y="1844751"/>
                  </a:lnTo>
                  <a:lnTo>
                    <a:pt x="626732" y="1784921"/>
                  </a:lnTo>
                  <a:lnTo>
                    <a:pt x="540283" y="1726526"/>
                  </a:lnTo>
                  <a:lnTo>
                    <a:pt x="453174" y="1669580"/>
                  </a:lnTo>
                  <a:lnTo>
                    <a:pt x="409371" y="1641640"/>
                  </a:lnTo>
                  <a:lnTo>
                    <a:pt x="367233" y="1615643"/>
                  </a:lnTo>
                  <a:lnTo>
                    <a:pt x="324612" y="1590687"/>
                  </a:lnTo>
                  <a:lnTo>
                    <a:pt x="281495" y="1567573"/>
                  </a:lnTo>
                  <a:lnTo>
                    <a:pt x="237871" y="1547063"/>
                  </a:lnTo>
                  <a:lnTo>
                    <a:pt x="193725" y="1529969"/>
                  </a:lnTo>
                  <a:lnTo>
                    <a:pt x="149047" y="1517078"/>
                  </a:lnTo>
                  <a:lnTo>
                    <a:pt x="103822" y="1509166"/>
                  </a:lnTo>
                  <a:lnTo>
                    <a:pt x="76200" y="1508048"/>
                  </a:lnTo>
                  <a:lnTo>
                    <a:pt x="49212" y="1512455"/>
                  </a:lnTo>
                  <a:lnTo>
                    <a:pt x="25539" y="1524863"/>
                  </a:lnTo>
                  <a:lnTo>
                    <a:pt x="7874" y="1547723"/>
                  </a:lnTo>
                  <a:lnTo>
                    <a:pt x="0" y="1579397"/>
                  </a:lnTo>
                  <a:lnTo>
                    <a:pt x="2108" y="1614589"/>
                  </a:lnTo>
                  <a:lnTo>
                    <a:pt x="25107" y="1683829"/>
                  </a:lnTo>
                  <a:lnTo>
                    <a:pt x="48653" y="1729524"/>
                  </a:lnTo>
                  <a:lnTo>
                    <a:pt x="74612" y="1772907"/>
                  </a:lnTo>
                  <a:lnTo>
                    <a:pt x="102730" y="1814093"/>
                  </a:lnTo>
                  <a:lnTo>
                    <a:pt x="132803" y="1853196"/>
                  </a:lnTo>
                  <a:lnTo>
                    <a:pt x="164579" y="1890318"/>
                  </a:lnTo>
                  <a:lnTo>
                    <a:pt x="197827" y="1925586"/>
                  </a:lnTo>
                  <a:lnTo>
                    <a:pt x="232346" y="1959114"/>
                  </a:lnTo>
                  <a:lnTo>
                    <a:pt x="267881" y="1991004"/>
                  </a:lnTo>
                  <a:lnTo>
                    <a:pt x="304203" y="2021395"/>
                  </a:lnTo>
                  <a:lnTo>
                    <a:pt x="341083" y="2050376"/>
                  </a:lnTo>
                  <a:lnTo>
                    <a:pt x="417626" y="2106803"/>
                  </a:lnTo>
                  <a:lnTo>
                    <a:pt x="457466" y="2134654"/>
                  </a:lnTo>
                  <a:lnTo>
                    <a:pt x="497814" y="2161641"/>
                  </a:lnTo>
                  <a:lnTo>
                    <a:pt x="538695" y="2187752"/>
                  </a:lnTo>
                  <a:lnTo>
                    <a:pt x="580085" y="2213000"/>
                  </a:lnTo>
                  <a:lnTo>
                    <a:pt x="622007" y="2237371"/>
                  </a:lnTo>
                  <a:lnTo>
                    <a:pt x="664438" y="2260866"/>
                  </a:lnTo>
                  <a:lnTo>
                    <a:pt x="707390" y="2283498"/>
                  </a:lnTo>
                  <a:lnTo>
                    <a:pt x="750862" y="2305266"/>
                  </a:lnTo>
                  <a:lnTo>
                    <a:pt x="794842" y="2326157"/>
                  </a:lnTo>
                  <a:lnTo>
                    <a:pt x="839254" y="2346121"/>
                  </a:lnTo>
                  <a:lnTo>
                    <a:pt x="883996" y="2365146"/>
                  </a:lnTo>
                  <a:lnTo>
                    <a:pt x="929055" y="2383205"/>
                  </a:lnTo>
                  <a:lnTo>
                    <a:pt x="974445" y="2400300"/>
                  </a:lnTo>
                  <a:lnTo>
                    <a:pt x="1020165" y="2416441"/>
                  </a:lnTo>
                  <a:lnTo>
                    <a:pt x="1066215" y="2431618"/>
                  </a:lnTo>
                  <a:lnTo>
                    <a:pt x="1112583" y="2445842"/>
                  </a:lnTo>
                  <a:lnTo>
                    <a:pt x="1159294" y="2459113"/>
                  </a:lnTo>
                  <a:lnTo>
                    <a:pt x="1206322" y="2471420"/>
                  </a:lnTo>
                  <a:lnTo>
                    <a:pt x="1253680" y="2482761"/>
                  </a:lnTo>
                  <a:lnTo>
                    <a:pt x="1286306" y="2491740"/>
                  </a:lnTo>
                  <a:lnTo>
                    <a:pt x="1331010" y="2503487"/>
                  </a:lnTo>
                  <a:lnTo>
                    <a:pt x="1377429" y="2510320"/>
                  </a:lnTo>
                  <a:lnTo>
                    <a:pt x="1415211" y="2504529"/>
                  </a:lnTo>
                  <a:lnTo>
                    <a:pt x="1434020" y="2478455"/>
                  </a:lnTo>
                  <a:close/>
                </a:path>
                <a:path extrusionOk="0" h="3851909" w="2597785">
                  <a:moveTo>
                    <a:pt x="1664474" y="843114"/>
                  </a:moveTo>
                  <a:lnTo>
                    <a:pt x="1660321" y="799147"/>
                  </a:lnTo>
                  <a:lnTo>
                    <a:pt x="1645488" y="760298"/>
                  </a:lnTo>
                  <a:lnTo>
                    <a:pt x="1616849" y="731786"/>
                  </a:lnTo>
                  <a:lnTo>
                    <a:pt x="1580718" y="765073"/>
                  </a:lnTo>
                  <a:lnTo>
                    <a:pt x="1546593" y="800087"/>
                  </a:lnTo>
                  <a:lnTo>
                    <a:pt x="1514398" y="836714"/>
                  </a:lnTo>
                  <a:lnTo>
                    <a:pt x="1484020" y="874852"/>
                  </a:lnTo>
                  <a:lnTo>
                    <a:pt x="1455381" y="914412"/>
                  </a:lnTo>
                  <a:lnTo>
                    <a:pt x="1428381" y="955281"/>
                  </a:lnTo>
                  <a:lnTo>
                    <a:pt x="1402943" y="997381"/>
                  </a:lnTo>
                  <a:lnTo>
                    <a:pt x="1378940" y="1040612"/>
                  </a:lnTo>
                  <a:lnTo>
                    <a:pt x="1356321" y="1084859"/>
                  </a:lnTo>
                  <a:lnTo>
                    <a:pt x="1334960" y="1130033"/>
                  </a:lnTo>
                  <a:lnTo>
                    <a:pt x="1314792" y="1176032"/>
                  </a:lnTo>
                  <a:lnTo>
                    <a:pt x="1295692" y="1222768"/>
                  </a:lnTo>
                  <a:lnTo>
                    <a:pt x="1277607" y="1270139"/>
                  </a:lnTo>
                  <a:lnTo>
                    <a:pt x="1260411" y="1318031"/>
                  </a:lnTo>
                  <a:lnTo>
                    <a:pt x="1244015" y="1366367"/>
                  </a:lnTo>
                  <a:lnTo>
                    <a:pt x="1228344" y="1415046"/>
                  </a:lnTo>
                  <a:lnTo>
                    <a:pt x="1213307" y="1463954"/>
                  </a:lnTo>
                  <a:lnTo>
                    <a:pt x="1184706" y="1562100"/>
                  </a:lnTo>
                  <a:lnTo>
                    <a:pt x="1157490" y="1660017"/>
                  </a:lnTo>
                  <a:lnTo>
                    <a:pt x="1135570" y="1618576"/>
                  </a:lnTo>
                  <a:lnTo>
                    <a:pt x="1112202" y="1578013"/>
                  </a:lnTo>
                  <a:lnTo>
                    <a:pt x="1087386" y="1538312"/>
                  </a:lnTo>
                  <a:lnTo>
                    <a:pt x="1061110" y="1499476"/>
                  </a:lnTo>
                  <a:lnTo>
                    <a:pt x="1033462" y="1461617"/>
                  </a:lnTo>
                  <a:lnTo>
                    <a:pt x="1004493" y="1424838"/>
                  </a:lnTo>
                  <a:lnTo>
                    <a:pt x="974204" y="1389126"/>
                  </a:lnTo>
                  <a:lnTo>
                    <a:pt x="942606" y="1354480"/>
                  </a:lnTo>
                  <a:lnTo>
                    <a:pt x="909802" y="1321003"/>
                  </a:lnTo>
                  <a:lnTo>
                    <a:pt x="875842" y="1288783"/>
                  </a:lnTo>
                  <a:lnTo>
                    <a:pt x="840727" y="1257795"/>
                  </a:lnTo>
                  <a:lnTo>
                    <a:pt x="804481" y="1228064"/>
                  </a:lnTo>
                  <a:lnTo>
                    <a:pt x="767194" y="1199667"/>
                  </a:lnTo>
                  <a:lnTo>
                    <a:pt x="728954" y="1172654"/>
                  </a:lnTo>
                  <a:lnTo>
                    <a:pt x="689749" y="1147051"/>
                  </a:lnTo>
                  <a:lnTo>
                    <a:pt x="649605" y="1122857"/>
                  </a:lnTo>
                  <a:lnTo>
                    <a:pt x="592048" y="1094130"/>
                  </a:lnTo>
                  <a:lnTo>
                    <a:pt x="529145" y="1080655"/>
                  </a:lnTo>
                  <a:lnTo>
                    <a:pt x="490550" y="1085900"/>
                  </a:lnTo>
                  <a:lnTo>
                    <a:pt x="457200" y="1105941"/>
                  </a:lnTo>
                  <a:lnTo>
                    <a:pt x="434505" y="1137551"/>
                  </a:lnTo>
                  <a:lnTo>
                    <a:pt x="429539" y="1178763"/>
                  </a:lnTo>
                  <a:lnTo>
                    <a:pt x="438899" y="1211973"/>
                  </a:lnTo>
                  <a:lnTo>
                    <a:pt x="476973" y="1273479"/>
                  </a:lnTo>
                  <a:lnTo>
                    <a:pt x="524954" y="1330680"/>
                  </a:lnTo>
                  <a:lnTo>
                    <a:pt x="553389" y="1362163"/>
                  </a:lnTo>
                  <a:lnTo>
                    <a:pt x="584428" y="1394917"/>
                  </a:lnTo>
                  <a:lnTo>
                    <a:pt x="617791" y="1428419"/>
                  </a:lnTo>
                  <a:lnTo>
                    <a:pt x="653199" y="1462163"/>
                  </a:lnTo>
                  <a:lnTo>
                    <a:pt x="690397" y="1495653"/>
                  </a:lnTo>
                  <a:lnTo>
                    <a:pt x="729107" y="1528381"/>
                  </a:lnTo>
                  <a:lnTo>
                    <a:pt x="769061" y="1559839"/>
                  </a:lnTo>
                  <a:lnTo>
                    <a:pt x="809980" y="1589519"/>
                  </a:lnTo>
                  <a:lnTo>
                    <a:pt x="851585" y="1616925"/>
                  </a:lnTo>
                  <a:lnTo>
                    <a:pt x="893622" y="1641563"/>
                  </a:lnTo>
                  <a:lnTo>
                    <a:pt x="935799" y="1662899"/>
                  </a:lnTo>
                  <a:lnTo>
                    <a:pt x="977861" y="1680464"/>
                  </a:lnTo>
                  <a:lnTo>
                    <a:pt x="1019517" y="1693722"/>
                  </a:lnTo>
                  <a:lnTo>
                    <a:pt x="1060513" y="1702181"/>
                  </a:lnTo>
                  <a:lnTo>
                    <a:pt x="1100569" y="1705330"/>
                  </a:lnTo>
                  <a:lnTo>
                    <a:pt x="1139418" y="1702676"/>
                  </a:lnTo>
                  <a:lnTo>
                    <a:pt x="1176782" y="1693710"/>
                  </a:lnTo>
                  <a:lnTo>
                    <a:pt x="1212392" y="1677936"/>
                  </a:lnTo>
                  <a:lnTo>
                    <a:pt x="1248422" y="1655292"/>
                  </a:lnTo>
                  <a:lnTo>
                    <a:pt x="1283538" y="1628368"/>
                  </a:lnTo>
                  <a:lnTo>
                    <a:pt x="1317637" y="1597558"/>
                  </a:lnTo>
                  <a:lnTo>
                    <a:pt x="1350670" y="1563243"/>
                  </a:lnTo>
                  <a:lnTo>
                    <a:pt x="1382547" y="1525790"/>
                  </a:lnTo>
                  <a:lnTo>
                    <a:pt x="1413167" y="1485595"/>
                  </a:lnTo>
                  <a:lnTo>
                    <a:pt x="1442466" y="1443037"/>
                  </a:lnTo>
                  <a:lnTo>
                    <a:pt x="1470355" y="1398485"/>
                  </a:lnTo>
                  <a:lnTo>
                    <a:pt x="1496758" y="1352346"/>
                  </a:lnTo>
                  <a:lnTo>
                    <a:pt x="1521599" y="1304988"/>
                  </a:lnTo>
                  <a:lnTo>
                    <a:pt x="1544789" y="1256792"/>
                  </a:lnTo>
                  <a:lnTo>
                    <a:pt x="1566240" y="1208138"/>
                  </a:lnTo>
                  <a:lnTo>
                    <a:pt x="1585874" y="1159408"/>
                  </a:lnTo>
                  <a:lnTo>
                    <a:pt x="1603616" y="1110996"/>
                  </a:lnTo>
                  <a:lnTo>
                    <a:pt x="1619389" y="1063282"/>
                  </a:lnTo>
                  <a:lnTo>
                    <a:pt x="1633105" y="1016622"/>
                  </a:lnTo>
                  <a:lnTo>
                    <a:pt x="1644675" y="971435"/>
                  </a:lnTo>
                  <a:lnTo>
                    <a:pt x="1654035" y="928077"/>
                  </a:lnTo>
                  <a:lnTo>
                    <a:pt x="1661083" y="886942"/>
                  </a:lnTo>
                  <a:lnTo>
                    <a:pt x="1664474" y="843114"/>
                  </a:lnTo>
                  <a:close/>
                </a:path>
                <a:path extrusionOk="0" h="3851909" w="2597785">
                  <a:moveTo>
                    <a:pt x="1780628" y="3142640"/>
                  </a:moveTo>
                  <a:lnTo>
                    <a:pt x="1763839" y="3100451"/>
                  </a:lnTo>
                  <a:lnTo>
                    <a:pt x="1729790" y="3064383"/>
                  </a:lnTo>
                  <a:lnTo>
                    <a:pt x="1688985" y="3036341"/>
                  </a:lnTo>
                  <a:lnTo>
                    <a:pt x="1644091" y="3014027"/>
                  </a:lnTo>
                  <a:lnTo>
                    <a:pt x="1597799" y="2995193"/>
                  </a:lnTo>
                  <a:lnTo>
                    <a:pt x="1457756" y="2939465"/>
                  </a:lnTo>
                  <a:lnTo>
                    <a:pt x="1169492" y="2822283"/>
                  </a:lnTo>
                  <a:lnTo>
                    <a:pt x="1071753" y="2783738"/>
                  </a:lnTo>
                  <a:lnTo>
                    <a:pt x="973543" y="2746438"/>
                  </a:lnTo>
                  <a:lnTo>
                    <a:pt x="924331" y="2728455"/>
                  </a:lnTo>
                  <a:lnTo>
                    <a:pt x="875068" y="2711018"/>
                  </a:lnTo>
                  <a:lnTo>
                    <a:pt x="825792" y="2694190"/>
                  </a:lnTo>
                  <a:lnTo>
                    <a:pt x="776541" y="2678049"/>
                  </a:lnTo>
                  <a:lnTo>
                    <a:pt x="727316" y="2662669"/>
                  </a:lnTo>
                  <a:lnTo>
                    <a:pt x="678167" y="2648140"/>
                  </a:lnTo>
                  <a:lnTo>
                    <a:pt x="629107" y="2634526"/>
                  </a:lnTo>
                  <a:lnTo>
                    <a:pt x="580174" y="2621902"/>
                  </a:lnTo>
                  <a:lnTo>
                    <a:pt x="531380" y="2610345"/>
                  </a:lnTo>
                  <a:lnTo>
                    <a:pt x="482752" y="2599931"/>
                  </a:lnTo>
                  <a:lnTo>
                    <a:pt x="434327" y="2590736"/>
                  </a:lnTo>
                  <a:lnTo>
                    <a:pt x="384187" y="2585199"/>
                  </a:lnTo>
                  <a:lnTo>
                    <a:pt x="349135" y="2588361"/>
                  </a:lnTo>
                  <a:lnTo>
                    <a:pt x="327647" y="2599093"/>
                  </a:lnTo>
                  <a:lnTo>
                    <a:pt x="318236" y="2616238"/>
                  </a:lnTo>
                  <a:lnTo>
                    <a:pt x="319379" y="2638653"/>
                  </a:lnTo>
                  <a:lnTo>
                    <a:pt x="347306" y="2694711"/>
                  </a:lnTo>
                  <a:lnTo>
                    <a:pt x="371081" y="2726067"/>
                  </a:lnTo>
                  <a:lnTo>
                    <a:pt x="399376" y="2758097"/>
                  </a:lnTo>
                  <a:lnTo>
                    <a:pt x="430695" y="2789682"/>
                  </a:lnTo>
                  <a:lnTo>
                    <a:pt x="472224" y="2826232"/>
                  </a:lnTo>
                  <a:lnTo>
                    <a:pt x="515061" y="2861030"/>
                  </a:lnTo>
                  <a:lnTo>
                    <a:pt x="559206" y="2894088"/>
                  </a:lnTo>
                  <a:lnTo>
                    <a:pt x="604647" y="2925394"/>
                  </a:lnTo>
                  <a:lnTo>
                    <a:pt x="651421" y="2954947"/>
                  </a:lnTo>
                  <a:lnTo>
                    <a:pt x="699300" y="2982645"/>
                  </a:lnTo>
                  <a:lnTo>
                    <a:pt x="748131" y="3008363"/>
                  </a:lnTo>
                  <a:lnTo>
                    <a:pt x="797890" y="3032112"/>
                  </a:lnTo>
                  <a:lnTo>
                    <a:pt x="848601" y="3053880"/>
                  </a:lnTo>
                  <a:lnTo>
                    <a:pt x="900264" y="3073679"/>
                  </a:lnTo>
                  <a:lnTo>
                    <a:pt x="947826" y="3090837"/>
                  </a:lnTo>
                  <a:lnTo>
                    <a:pt x="995743" y="3106534"/>
                  </a:lnTo>
                  <a:lnTo>
                    <a:pt x="1043990" y="3120809"/>
                  </a:lnTo>
                  <a:lnTo>
                    <a:pt x="1092530" y="3133712"/>
                  </a:lnTo>
                  <a:lnTo>
                    <a:pt x="1141336" y="3145282"/>
                  </a:lnTo>
                  <a:lnTo>
                    <a:pt x="1190371" y="3155569"/>
                  </a:lnTo>
                  <a:lnTo>
                    <a:pt x="1239621" y="3164611"/>
                  </a:lnTo>
                  <a:lnTo>
                    <a:pt x="1289037" y="3172472"/>
                  </a:lnTo>
                  <a:lnTo>
                    <a:pt x="1338605" y="3179178"/>
                  </a:lnTo>
                  <a:lnTo>
                    <a:pt x="1388287" y="3184779"/>
                  </a:lnTo>
                  <a:lnTo>
                    <a:pt x="1438046" y="3189325"/>
                  </a:lnTo>
                  <a:lnTo>
                    <a:pt x="1487881" y="3192856"/>
                  </a:lnTo>
                  <a:lnTo>
                    <a:pt x="1537728" y="3195421"/>
                  </a:lnTo>
                  <a:lnTo>
                    <a:pt x="1587588" y="3197060"/>
                  </a:lnTo>
                  <a:lnTo>
                    <a:pt x="1637411" y="3197834"/>
                  </a:lnTo>
                  <a:lnTo>
                    <a:pt x="1687169" y="3197758"/>
                  </a:lnTo>
                  <a:lnTo>
                    <a:pt x="1718843" y="3195053"/>
                  </a:lnTo>
                  <a:lnTo>
                    <a:pt x="1748955" y="3185934"/>
                  </a:lnTo>
                  <a:lnTo>
                    <a:pt x="1771548" y="3168954"/>
                  </a:lnTo>
                  <a:lnTo>
                    <a:pt x="1780628" y="3142640"/>
                  </a:lnTo>
                  <a:close/>
                </a:path>
                <a:path extrusionOk="0" h="3851909" w="2597785">
                  <a:moveTo>
                    <a:pt x="2077567" y="1045311"/>
                  </a:moveTo>
                  <a:lnTo>
                    <a:pt x="2073935" y="999540"/>
                  </a:lnTo>
                  <a:lnTo>
                    <a:pt x="2066213" y="954989"/>
                  </a:lnTo>
                  <a:lnTo>
                    <a:pt x="2046935" y="909624"/>
                  </a:lnTo>
                  <a:lnTo>
                    <a:pt x="1997519" y="895705"/>
                  </a:lnTo>
                  <a:lnTo>
                    <a:pt x="1968817" y="905700"/>
                  </a:lnTo>
                  <a:lnTo>
                    <a:pt x="1907514" y="953071"/>
                  </a:lnTo>
                  <a:lnTo>
                    <a:pt x="1877047" y="988326"/>
                  </a:lnTo>
                  <a:lnTo>
                    <a:pt x="1849729" y="1027620"/>
                  </a:lnTo>
                  <a:lnTo>
                    <a:pt x="1825269" y="1070063"/>
                  </a:lnTo>
                  <a:lnTo>
                    <a:pt x="1803349" y="1114755"/>
                  </a:lnTo>
                  <a:lnTo>
                    <a:pt x="1783651" y="1160780"/>
                  </a:lnTo>
                  <a:lnTo>
                    <a:pt x="1765884" y="1207236"/>
                  </a:lnTo>
                  <a:lnTo>
                    <a:pt x="1748561" y="1255255"/>
                  </a:lnTo>
                  <a:lnTo>
                    <a:pt x="1732051" y="1303553"/>
                  </a:lnTo>
                  <a:lnTo>
                    <a:pt x="1716265" y="1352080"/>
                  </a:lnTo>
                  <a:lnTo>
                    <a:pt x="1701101" y="1400810"/>
                  </a:lnTo>
                  <a:lnTo>
                    <a:pt x="1672209" y="1498688"/>
                  </a:lnTo>
                  <a:lnTo>
                    <a:pt x="1630908" y="1645945"/>
                  </a:lnTo>
                  <a:lnTo>
                    <a:pt x="1529283" y="2013661"/>
                  </a:lnTo>
                  <a:lnTo>
                    <a:pt x="1516405" y="2058936"/>
                  </a:lnTo>
                  <a:lnTo>
                    <a:pt x="1504442" y="2104453"/>
                  </a:lnTo>
                  <a:lnTo>
                    <a:pt x="1493418" y="2150173"/>
                  </a:lnTo>
                  <a:lnTo>
                    <a:pt x="1483321" y="2196134"/>
                  </a:lnTo>
                  <a:lnTo>
                    <a:pt x="1474165" y="2242312"/>
                  </a:lnTo>
                  <a:lnTo>
                    <a:pt x="1462405" y="2309660"/>
                  </a:lnTo>
                  <a:lnTo>
                    <a:pt x="1456537" y="2352916"/>
                  </a:lnTo>
                  <a:lnTo>
                    <a:pt x="1453553" y="2396058"/>
                  </a:lnTo>
                  <a:lnTo>
                    <a:pt x="1455597" y="2434145"/>
                  </a:lnTo>
                  <a:lnTo>
                    <a:pt x="1464818" y="2462288"/>
                  </a:lnTo>
                  <a:lnTo>
                    <a:pt x="1483372" y="2475598"/>
                  </a:lnTo>
                  <a:lnTo>
                    <a:pt x="1513408" y="2469146"/>
                  </a:lnTo>
                  <a:lnTo>
                    <a:pt x="1570291" y="2414447"/>
                  </a:lnTo>
                  <a:lnTo>
                    <a:pt x="1598993" y="2371941"/>
                  </a:lnTo>
                  <a:lnTo>
                    <a:pt x="1626971" y="2323973"/>
                  </a:lnTo>
                  <a:lnTo>
                    <a:pt x="1653501" y="2273998"/>
                  </a:lnTo>
                  <a:lnTo>
                    <a:pt x="1699501" y="2181949"/>
                  </a:lnTo>
                  <a:lnTo>
                    <a:pt x="1741766" y="2100859"/>
                  </a:lnTo>
                  <a:lnTo>
                    <a:pt x="1765300" y="2054644"/>
                  </a:lnTo>
                  <a:lnTo>
                    <a:pt x="1788172" y="2008149"/>
                  </a:lnTo>
                  <a:lnTo>
                    <a:pt x="1810372" y="1961400"/>
                  </a:lnTo>
                  <a:lnTo>
                    <a:pt x="1831924" y="1914385"/>
                  </a:lnTo>
                  <a:lnTo>
                    <a:pt x="1852803" y="1867103"/>
                  </a:lnTo>
                  <a:lnTo>
                    <a:pt x="1873021" y="1819541"/>
                  </a:lnTo>
                  <a:lnTo>
                    <a:pt x="1892579" y="1771726"/>
                  </a:lnTo>
                  <a:lnTo>
                    <a:pt x="1911477" y="1723644"/>
                  </a:lnTo>
                  <a:lnTo>
                    <a:pt x="1929701" y="1675295"/>
                  </a:lnTo>
                  <a:lnTo>
                    <a:pt x="1947265" y="1626692"/>
                  </a:lnTo>
                  <a:lnTo>
                    <a:pt x="1964169" y="1577809"/>
                  </a:lnTo>
                  <a:lnTo>
                    <a:pt x="1980412" y="1528660"/>
                  </a:lnTo>
                  <a:lnTo>
                    <a:pt x="1995995" y="1479257"/>
                  </a:lnTo>
                  <a:lnTo>
                    <a:pt x="2010905" y="1429575"/>
                  </a:lnTo>
                  <a:lnTo>
                    <a:pt x="2025154" y="1379639"/>
                  </a:lnTo>
                  <a:lnTo>
                    <a:pt x="2037943" y="1332064"/>
                  </a:lnTo>
                  <a:lnTo>
                    <a:pt x="2049678" y="1284033"/>
                  </a:lnTo>
                  <a:lnTo>
                    <a:pt x="2059952" y="1235773"/>
                  </a:lnTo>
                  <a:lnTo>
                    <a:pt x="2068309" y="1187526"/>
                  </a:lnTo>
                  <a:lnTo>
                    <a:pt x="2074316" y="1139545"/>
                  </a:lnTo>
                  <a:lnTo>
                    <a:pt x="2077554" y="1092047"/>
                  </a:lnTo>
                  <a:lnTo>
                    <a:pt x="2077567" y="1045311"/>
                  </a:lnTo>
                  <a:close/>
                </a:path>
                <a:path extrusionOk="0" h="3851909" w="2597785">
                  <a:moveTo>
                    <a:pt x="2244509" y="3808412"/>
                  </a:moveTo>
                  <a:lnTo>
                    <a:pt x="2224875" y="3773424"/>
                  </a:lnTo>
                  <a:lnTo>
                    <a:pt x="2184857" y="3745242"/>
                  </a:lnTo>
                  <a:lnTo>
                    <a:pt x="2140077" y="3723690"/>
                  </a:lnTo>
                  <a:lnTo>
                    <a:pt x="2106142" y="3708603"/>
                  </a:lnTo>
                  <a:lnTo>
                    <a:pt x="2060054" y="3685324"/>
                  </a:lnTo>
                  <a:lnTo>
                    <a:pt x="2013864" y="3662565"/>
                  </a:lnTo>
                  <a:lnTo>
                    <a:pt x="1967585" y="3640328"/>
                  </a:lnTo>
                  <a:lnTo>
                    <a:pt x="1921217" y="3618611"/>
                  </a:lnTo>
                  <a:lnTo>
                    <a:pt x="1874748" y="3597402"/>
                  </a:lnTo>
                  <a:lnTo>
                    <a:pt x="1828190" y="3576713"/>
                  </a:lnTo>
                  <a:lnTo>
                    <a:pt x="1781543" y="3556546"/>
                  </a:lnTo>
                  <a:lnTo>
                    <a:pt x="1688757" y="3517900"/>
                  </a:lnTo>
                  <a:lnTo>
                    <a:pt x="1642681" y="3499472"/>
                  </a:lnTo>
                  <a:lnTo>
                    <a:pt x="1596555" y="3481590"/>
                  </a:lnTo>
                  <a:lnTo>
                    <a:pt x="1550390" y="3464255"/>
                  </a:lnTo>
                  <a:lnTo>
                    <a:pt x="1504188" y="3447465"/>
                  </a:lnTo>
                  <a:lnTo>
                    <a:pt x="1457960" y="3431222"/>
                  </a:lnTo>
                  <a:lnTo>
                    <a:pt x="1411681" y="3415538"/>
                  </a:lnTo>
                  <a:lnTo>
                    <a:pt x="1365364" y="3400399"/>
                  </a:lnTo>
                  <a:lnTo>
                    <a:pt x="1319009" y="3385807"/>
                  </a:lnTo>
                  <a:lnTo>
                    <a:pt x="1268031" y="3370732"/>
                  </a:lnTo>
                  <a:lnTo>
                    <a:pt x="1216875" y="3357880"/>
                  </a:lnTo>
                  <a:lnTo>
                    <a:pt x="1165923" y="3348901"/>
                  </a:lnTo>
                  <a:lnTo>
                    <a:pt x="1115529" y="3345421"/>
                  </a:lnTo>
                  <a:lnTo>
                    <a:pt x="1066076" y="3349066"/>
                  </a:lnTo>
                  <a:lnTo>
                    <a:pt x="1045565" y="3354146"/>
                  </a:lnTo>
                  <a:lnTo>
                    <a:pt x="1026528" y="3363353"/>
                  </a:lnTo>
                  <a:lnTo>
                    <a:pt x="1011440" y="3377844"/>
                  </a:lnTo>
                  <a:lnTo>
                    <a:pt x="1002792" y="3398748"/>
                  </a:lnTo>
                  <a:lnTo>
                    <a:pt x="1003122" y="3424237"/>
                  </a:lnTo>
                  <a:lnTo>
                    <a:pt x="1025474" y="3476066"/>
                  </a:lnTo>
                  <a:lnTo>
                    <a:pt x="1079042" y="3539312"/>
                  </a:lnTo>
                  <a:lnTo>
                    <a:pt x="1118209" y="3575443"/>
                  </a:lnTo>
                  <a:lnTo>
                    <a:pt x="1159370" y="3607765"/>
                  </a:lnTo>
                  <a:lnTo>
                    <a:pt x="1202182" y="3636670"/>
                  </a:lnTo>
                  <a:lnTo>
                    <a:pt x="1246276" y="3662553"/>
                  </a:lnTo>
                  <a:lnTo>
                    <a:pt x="1291272" y="3685781"/>
                  </a:lnTo>
                  <a:lnTo>
                    <a:pt x="1336802" y="3706749"/>
                  </a:lnTo>
                  <a:lnTo>
                    <a:pt x="1382522" y="3725849"/>
                  </a:lnTo>
                  <a:lnTo>
                    <a:pt x="1432318" y="3745014"/>
                  </a:lnTo>
                  <a:lnTo>
                    <a:pt x="1482547" y="3762603"/>
                  </a:lnTo>
                  <a:lnTo>
                    <a:pt x="1533232" y="3778618"/>
                  </a:lnTo>
                  <a:lnTo>
                    <a:pt x="1584363" y="3793071"/>
                  </a:lnTo>
                  <a:lnTo>
                    <a:pt x="1635925" y="3805936"/>
                  </a:lnTo>
                  <a:lnTo>
                    <a:pt x="1687931" y="3817239"/>
                  </a:lnTo>
                  <a:lnTo>
                    <a:pt x="1740382" y="3826967"/>
                  </a:lnTo>
                  <a:lnTo>
                    <a:pt x="1793113" y="3835108"/>
                  </a:lnTo>
                  <a:lnTo>
                    <a:pt x="1845945" y="3841623"/>
                  </a:lnTo>
                  <a:lnTo>
                    <a:pt x="1898878" y="3846499"/>
                  </a:lnTo>
                  <a:lnTo>
                    <a:pt x="1951913" y="3849738"/>
                  </a:lnTo>
                  <a:lnTo>
                    <a:pt x="2005037" y="3851364"/>
                  </a:lnTo>
                  <a:lnTo>
                    <a:pt x="2058263" y="3851351"/>
                  </a:lnTo>
                  <a:lnTo>
                    <a:pt x="2111591" y="3849700"/>
                  </a:lnTo>
                  <a:lnTo>
                    <a:pt x="2145982" y="3849789"/>
                  </a:lnTo>
                  <a:lnTo>
                    <a:pt x="2191575" y="3847693"/>
                  </a:lnTo>
                  <a:lnTo>
                    <a:pt x="2230412" y="3836276"/>
                  </a:lnTo>
                  <a:lnTo>
                    <a:pt x="2244509" y="3808412"/>
                  </a:lnTo>
                  <a:close/>
                </a:path>
                <a:path extrusionOk="0" h="3851909" w="2597785">
                  <a:moveTo>
                    <a:pt x="2584551" y="1738045"/>
                  </a:moveTo>
                  <a:lnTo>
                    <a:pt x="2580602" y="1694929"/>
                  </a:lnTo>
                  <a:lnTo>
                    <a:pt x="2568676" y="1653438"/>
                  </a:lnTo>
                  <a:lnTo>
                    <a:pt x="2548572" y="1617205"/>
                  </a:lnTo>
                  <a:lnTo>
                    <a:pt x="2520124" y="1589913"/>
                  </a:lnTo>
                  <a:lnTo>
                    <a:pt x="2484869" y="1575993"/>
                  </a:lnTo>
                  <a:lnTo>
                    <a:pt x="2446832" y="1576133"/>
                  </a:lnTo>
                  <a:lnTo>
                    <a:pt x="2409596" y="1588452"/>
                  </a:lnTo>
                  <a:lnTo>
                    <a:pt x="2376767" y="1611020"/>
                  </a:lnTo>
                  <a:lnTo>
                    <a:pt x="2349919" y="1640967"/>
                  </a:lnTo>
                  <a:lnTo>
                    <a:pt x="2327402" y="1675612"/>
                  </a:lnTo>
                  <a:lnTo>
                    <a:pt x="2307894" y="1713217"/>
                  </a:lnTo>
                  <a:lnTo>
                    <a:pt x="2290114" y="1752104"/>
                  </a:lnTo>
                  <a:lnTo>
                    <a:pt x="2209368" y="1935619"/>
                  </a:lnTo>
                  <a:lnTo>
                    <a:pt x="2130475" y="2120265"/>
                  </a:lnTo>
                  <a:lnTo>
                    <a:pt x="2053424" y="2306053"/>
                  </a:lnTo>
                  <a:lnTo>
                    <a:pt x="1978202" y="2492972"/>
                  </a:lnTo>
                  <a:lnTo>
                    <a:pt x="1963191" y="2527973"/>
                  </a:lnTo>
                  <a:lnTo>
                    <a:pt x="1944293" y="2568270"/>
                  </a:lnTo>
                  <a:lnTo>
                    <a:pt x="1899297" y="2660815"/>
                  </a:lnTo>
                  <a:lnTo>
                    <a:pt x="1875409" y="2711119"/>
                  </a:lnTo>
                  <a:lnTo>
                    <a:pt x="1852079" y="2762821"/>
                  </a:lnTo>
                  <a:lnTo>
                    <a:pt x="1830412" y="2814942"/>
                  </a:lnTo>
                  <a:lnTo>
                    <a:pt x="1811515" y="2866517"/>
                  </a:lnTo>
                  <a:lnTo>
                    <a:pt x="1796503" y="2916567"/>
                  </a:lnTo>
                  <a:lnTo>
                    <a:pt x="1786483" y="2964103"/>
                  </a:lnTo>
                  <a:lnTo>
                    <a:pt x="1782559" y="3008185"/>
                  </a:lnTo>
                  <a:lnTo>
                    <a:pt x="1785848" y="3047822"/>
                  </a:lnTo>
                  <a:lnTo>
                    <a:pt x="1797634" y="3079051"/>
                  </a:lnTo>
                  <a:lnTo>
                    <a:pt x="1815782" y="3091586"/>
                  </a:lnTo>
                  <a:lnTo>
                    <a:pt x="1838960" y="3088411"/>
                  </a:lnTo>
                  <a:lnTo>
                    <a:pt x="1895144" y="3046819"/>
                  </a:lnTo>
                  <a:lnTo>
                    <a:pt x="1925497" y="3014383"/>
                  </a:lnTo>
                  <a:lnTo>
                    <a:pt x="1955584" y="2978137"/>
                  </a:lnTo>
                  <a:lnTo>
                    <a:pt x="1984108" y="2941066"/>
                  </a:lnTo>
                  <a:lnTo>
                    <a:pt x="2076284" y="2814904"/>
                  </a:lnTo>
                  <a:lnTo>
                    <a:pt x="2104936" y="2774619"/>
                  </a:lnTo>
                  <a:lnTo>
                    <a:pt x="2132901" y="2733891"/>
                  </a:lnTo>
                  <a:lnTo>
                    <a:pt x="2160168" y="2692743"/>
                  </a:lnTo>
                  <a:lnTo>
                    <a:pt x="2186736" y="2651163"/>
                  </a:lnTo>
                  <a:lnTo>
                    <a:pt x="2212619" y="2609151"/>
                  </a:lnTo>
                  <a:lnTo>
                    <a:pt x="2237803" y="2566720"/>
                  </a:lnTo>
                  <a:lnTo>
                    <a:pt x="2262301" y="2523858"/>
                  </a:lnTo>
                  <a:lnTo>
                    <a:pt x="2286101" y="2480564"/>
                  </a:lnTo>
                  <a:lnTo>
                    <a:pt x="2309203" y="2436850"/>
                  </a:lnTo>
                  <a:lnTo>
                    <a:pt x="2351735" y="2353970"/>
                  </a:lnTo>
                  <a:lnTo>
                    <a:pt x="2421344" y="2224595"/>
                  </a:lnTo>
                  <a:lnTo>
                    <a:pt x="2445245" y="2178469"/>
                  </a:lnTo>
                  <a:lnTo>
                    <a:pt x="2468308" y="2131504"/>
                  </a:lnTo>
                  <a:lnTo>
                    <a:pt x="2489809" y="2084146"/>
                  </a:lnTo>
                  <a:lnTo>
                    <a:pt x="2509050" y="2036787"/>
                  </a:lnTo>
                  <a:lnTo>
                    <a:pt x="2525293" y="1989848"/>
                  </a:lnTo>
                  <a:lnTo>
                    <a:pt x="2537853" y="1943747"/>
                  </a:lnTo>
                  <a:lnTo>
                    <a:pt x="2545981" y="1898878"/>
                  </a:lnTo>
                  <a:lnTo>
                    <a:pt x="2560942" y="1859940"/>
                  </a:lnTo>
                  <a:lnTo>
                    <a:pt x="2572359" y="1820164"/>
                  </a:lnTo>
                  <a:lnTo>
                    <a:pt x="2580221" y="1779524"/>
                  </a:lnTo>
                  <a:lnTo>
                    <a:pt x="2584551" y="1738045"/>
                  </a:lnTo>
                  <a:close/>
                </a:path>
                <a:path extrusionOk="0" h="3851909" w="2597785">
                  <a:moveTo>
                    <a:pt x="2597353" y="2741079"/>
                  </a:moveTo>
                  <a:lnTo>
                    <a:pt x="2596705" y="2692298"/>
                  </a:lnTo>
                  <a:lnTo>
                    <a:pt x="2592603" y="2644711"/>
                  </a:lnTo>
                  <a:lnTo>
                    <a:pt x="2584437" y="2598877"/>
                  </a:lnTo>
                  <a:lnTo>
                    <a:pt x="2571623" y="2555354"/>
                  </a:lnTo>
                  <a:lnTo>
                    <a:pt x="2552115" y="2522004"/>
                  </a:lnTo>
                  <a:lnTo>
                    <a:pt x="2533459" y="2514066"/>
                  </a:lnTo>
                  <a:lnTo>
                    <a:pt x="2512758" y="2517013"/>
                  </a:lnTo>
                  <a:lnTo>
                    <a:pt x="2472715" y="2544686"/>
                  </a:lnTo>
                  <a:lnTo>
                    <a:pt x="2441740" y="2583942"/>
                  </a:lnTo>
                  <a:lnTo>
                    <a:pt x="2416759" y="2629408"/>
                  </a:lnTo>
                  <a:lnTo>
                    <a:pt x="2396820" y="2679281"/>
                  </a:lnTo>
                  <a:lnTo>
                    <a:pt x="2380932" y="2731732"/>
                  </a:lnTo>
                  <a:lnTo>
                    <a:pt x="2368143" y="2784919"/>
                  </a:lnTo>
                  <a:lnTo>
                    <a:pt x="2357653" y="2835364"/>
                  </a:lnTo>
                  <a:lnTo>
                    <a:pt x="2348230" y="2885973"/>
                  </a:lnTo>
                  <a:lnTo>
                    <a:pt x="2339695" y="2936722"/>
                  </a:lnTo>
                  <a:lnTo>
                    <a:pt x="2331859" y="2987560"/>
                  </a:lnTo>
                  <a:lnTo>
                    <a:pt x="2310752" y="3140367"/>
                  </a:lnTo>
                  <a:lnTo>
                    <a:pt x="2265210" y="3482556"/>
                  </a:lnTo>
                  <a:lnTo>
                    <a:pt x="2260079" y="3528377"/>
                  </a:lnTo>
                  <a:lnTo>
                    <a:pt x="2256129" y="3574313"/>
                  </a:lnTo>
                  <a:lnTo>
                    <a:pt x="2253361" y="3620363"/>
                  </a:lnTo>
                  <a:lnTo>
                    <a:pt x="2251265" y="3696563"/>
                  </a:lnTo>
                  <a:lnTo>
                    <a:pt x="2253704" y="3741864"/>
                  </a:lnTo>
                  <a:lnTo>
                    <a:pt x="2262035" y="3779177"/>
                  </a:lnTo>
                  <a:lnTo>
                    <a:pt x="2278938" y="3798887"/>
                  </a:lnTo>
                  <a:lnTo>
                    <a:pt x="2307120" y="3791407"/>
                  </a:lnTo>
                  <a:lnTo>
                    <a:pt x="2332685" y="3763124"/>
                  </a:lnTo>
                  <a:lnTo>
                    <a:pt x="2356713" y="3719220"/>
                  </a:lnTo>
                  <a:lnTo>
                    <a:pt x="2378799" y="3666274"/>
                  </a:lnTo>
                  <a:lnTo>
                    <a:pt x="2398547" y="3610889"/>
                  </a:lnTo>
                  <a:lnTo>
                    <a:pt x="2429395" y="3519195"/>
                  </a:lnTo>
                  <a:lnTo>
                    <a:pt x="2446185" y="3471913"/>
                  </a:lnTo>
                  <a:lnTo>
                    <a:pt x="2462174" y="3424440"/>
                  </a:lnTo>
                  <a:lnTo>
                    <a:pt x="2477363" y="3376752"/>
                  </a:lnTo>
                  <a:lnTo>
                    <a:pt x="2491740" y="3328886"/>
                  </a:lnTo>
                  <a:lnTo>
                    <a:pt x="2505303" y="3280803"/>
                  </a:lnTo>
                  <a:lnTo>
                    <a:pt x="2518067" y="3232531"/>
                  </a:lnTo>
                  <a:lnTo>
                    <a:pt x="2530017" y="3184055"/>
                  </a:lnTo>
                  <a:lnTo>
                    <a:pt x="2541168" y="3135376"/>
                  </a:lnTo>
                  <a:lnTo>
                    <a:pt x="2551506" y="3086506"/>
                  </a:lnTo>
                  <a:lnTo>
                    <a:pt x="2561031" y="3037433"/>
                  </a:lnTo>
                  <a:lnTo>
                    <a:pt x="2569756" y="2988170"/>
                  </a:lnTo>
                  <a:lnTo>
                    <a:pt x="2577668" y="2938703"/>
                  </a:lnTo>
                  <a:lnTo>
                    <a:pt x="2584780" y="2889034"/>
                  </a:lnTo>
                  <a:lnTo>
                    <a:pt x="2590787" y="2839999"/>
                  </a:lnTo>
                  <a:lnTo>
                    <a:pt x="2595181" y="2790494"/>
                  </a:lnTo>
                  <a:lnTo>
                    <a:pt x="2597353" y="2741079"/>
                  </a:lnTo>
                  <a:close/>
                </a:path>
              </a:pathLst>
            </a:custGeom>
            <a:solidFill>
              <a:srgbClr val="B4CC9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0" name="Google Shape;80;p1"/>
            <p:cNvPicPr preferRelativeResize="0"/>
            <p:nvPr/>
          </p:nvPicPr>
          <p:blipFill rotWithShape="1">
            <a:blip r:embed="rId7">
              <a:alphaModFix/>
            </a:blip>
            <a:srcRect b="0" l="0" r="0" t="0"/>
            <a:stretch/>
          </p:blipFill>
          <p:spPr>
            <a:xfrm>
              <a:off x="3807786" y="7255663"/>
              <a:ext cx="10333311" cy="2095499"/>
            </a:xfrm>
            <a:prstGeom prst="rect">
              <a:avLst/>
            </a:prstGeom>
            <a:noFill/>
            <a:ln>
              <a:noFill/>
            </a:ln>
          </p:spPr>
        </p:pic>
      </p:grpSp>
      <p:sp>
        <p:nvSpPr>
          <p:cNvPr id="81" name="Google Shape;81;p1"/>
          <p:cNvSpPr txBox="1"/>
          <p:nvPr>
            <p:ph type="title"/>
          </p:nvPr>
        </p:nvSpPr>
        <p:spPr>
          <a:xfrm>
            <a:off x="4219050" y="2533325"/>
            <a:ext cx="9849900" cy="2651400"/>
          </a:xfrm>
          <a:prstGeom prst="rect">
            <a:avLst/>
          </a:prstGeom>
          <a:noFill/>
          <a:ln>
            <a:noFill/>
          </a:ln>
        </p:spPr>
        <p:txBody>
          <a:bodyPr anchorCtr="0" anchor="t" bIns="0" lIns="0" spcFirstLastPara="1" rIns="0" wrap="square" tIns="12700">
            <a:spAutoFit/>
          </a:bodyPr>
          <a:lstStyle/>
          <a:p>
            <a:pPr indent="0" lvl="0" marL="0" rtl="0" algn="ctr">
              <a:lnSpc>
                <a:spcPct val="100899"/>
              </a:lnSpc>
              <a:spcBef>
                <a:spcPts val="0"/>
              </a:spcBef>
              <a:spcAft>
                <a:spcPts val="0"/>
              </a:spcAft>
              <a:buNone/>
            </a:pPr>
            <a:r>
              <a:rPr lang="en-US" sz="9200" u="none"/>
              <a:t>perangkat</a:t>
            </a:r>
            <a:endParaRPr sz="9200"/>
          </a:p>
          <a:p>
            <a:pPr indent="-635" lvl="0" marL="133350" marR="125095" rtl="0" algn="ctr">
              <a:lnSpc>
                <a:spcPct val="68100"/>
              </a:lnSpc>
              <a:spcBef>
                <a:spcPts val="1914"/>
              </a:spcBef>
              <a:spcAft>
                <a:spcPts val="0"/>
              </a:spcAft>
              <a:buNone/>
            </a:pPr>
            <a:r>
              <a:rPr lang="en-US" sz="9200" u="none"/>
              <a:t>jaringan komputer</a:t>
            </a:r>
            <a:endParaRPr sz="9200"/>
          </a:p>
        </p:txBody>
      </p:sp>
      <p:sp>
        <p:nvSpPr>
          <p:cNvPr id="82" name="Google Shape;82;p1"/>
          <p:cNvSpPr txBox="1"/>
          <p:nvPr/>
        </p:nvSpPr>
        <p:spPr>
          <a:xfrm>
            <a:off x="5891166" y="6608250"/>
            <a:ext cx="6066300" cy="504000"/>
          </a:xfrm>
          <a:prstGeom prst="rect">
            <a:avLst/>
          </a:prstGeom>
          <a:noFill/>
          <a:ln>
            <a:noFill/>
          </a:ln>
        </p:spPr>
        <p:txBody>
          <a:bodyPr anchorCtr="0" anchor="t" bIns="0" lIns="0" spcFirstLastPara="1" rIns="0" wrap="square" tIns="11425">
            <a:spAutoFit/>
          </a:bodyPr>
          <a:lstStyle/>
          <a:p>
            <a:pPr indent="0" lvl="0" marL="0" rtl="0" algn="ctr">
              <a:lnSpc>
                <a:spcPct val="100000"/>
              </a:lnSpc>
              <a:spcBef>
                <a:spcPts val="0"/>
              </a:spcBef>
              <a:spcAft>
                <a:spcPts val="0"/>
              </a:spcAft>
              <a:buNone/>
            </a:pPr>
            <a:r>
              <a:rPr lang="en-US" sz="3200">
                <a:solidFill>
                  <a:srgbClr val="316981"/>
                </a:solidFill>
                <a:latin typeface="Arial Black"/>
                <a:ea typeface="Arial Black"/>
                <a:cs typeface="Arial Black"/>
                <a:sym typeface="Arial Black"/>
              </a:rPr>
              <a:t>disusun oleh</a:t>
            </a:r>
            <a:endParaRPr sz="435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grpSp>
        <p:nvGrpSpPr>
          <p:cNvPr id="285" name="Google Shape;285;p10"/>
          <p:cNvGrpSpPr/>
          <p:nvPr/>
        </p:nvGrpSpPr>
        <p:grpSpPr>
          <a:xfrm>
            <a:off x="926384" y="2538851"/>
            <a:ext cx="7045959" cy="7251700"/>
            <a:chOff x="926384" y="2538851"/>
            <a:chExt cx="7045959" cy="7251700"/>
          </a:xfrm>
        </p:grpSpPr>
        <p:pic>
          <p:nvPicPr>
            <p:cNvPr id="286" name="Google Shape;286;p10"/>
            <p:cNvPicPr preferRelativeResize="0"/>
            <p:nvPr/>
          </p:nvPicPr>
          <p:blipFill rotWithShape="1">
            <a:blip r:embed="rId3">
              <a:alphaModFix/>
            </a:blip>
            <a:srcRect b="0" l="0" r="0" t="0"/>
            <a:stretch/>
          </p:blipFill>
          <p:spPr>
            <a:xfrm>
              <a:off x="1009524" y="2609514"/>
              <a:ext cx="6879521" cy="7107996"/>
            </a:xfrm>
            <a:prstGeom prst="rect">
              <a:avLst/>
            </a:prstGeom>
            <a:noFill/>
            <a:ln>
              <a:noFill/>
            </a:ln>
          </p:spPr>
        </p:pic>
        <p:sp>
          <p:nvSpPr>
            <p:cNvPr id="287" name="Google Shape;287;p10"/>
            <p:cNvSpPr/>
            <p:nvPr/>
          </p:nvSpPr>
          <p:spPr>
            <a:xfrm>
              <a:off x="926384" y="2538851"/>
              <a:ext cx="7045959" cy="7251700"/>
            </a:xfrm>
            <a:custGeom>
              <a:rect b="b" l="l" r="r" t="t"/>
              <a:pathLst>
                <a:path extrusionOk="0" h="7251700" w="7045959">
                  <a:moveTo>
                    <a:pt x="6025721" y="7238999"/>
                  </a:moveTo>
                  <a:lnTo>
                    <a:pt x="1020088" y="7238999"/>
                  </a:lnTo>
                  <a:lnTo>
                    <a:pt x="841959" y="7188199"/>
                  </a:lnTo>
                  <a:lnTo>
                    <a:pt x="799125" y="7175499"/>
                  </a:lnTo>
                  <a:lnTo>
                    <a:pt x="757035" y="7150099"/>
                  </a:lnTo>
                  <a:lnTo>
                    <a:pt x="715722" y="7137399"/>
                  </a:lnTo>
                  <a:lnTo>
                    <a:pt x="675220" y="7111999"/>
                  </a:lnTo>
                  <a:lnTo>
                    <a:pt x="635562" y="7099299"/>
                  </a:lnTo>
                  <a:lnTo>
                    <a:pt x="596779" y="7073899"/>
                  </a:lnTo>
                  <a:lnTo>
                    <a:pt x="558906" y="7048499"/>
                  </a:lnTo>
                  <a:lnTo>
                    <a:pt x="521974" y="7023099"/>
                  </a:lnTo>
                  <a:lnTo>
                    <a:pt x="486017" y="6997699"/>
                  </a:lnTo>
                  <a:lnTo>
                    <a:pt x="451068" y="6959599"/>
                  </a:lnTo>
                  <a:lnTo>
                    <a:pt x="417159" y="6934199"/>
                  </a:lnTo>
                  <a:lnTo>
                    <a:pt x="384324" y="6908799"/>
                  </a:lnTo>
                  <a:lnTo>
                    <a:pt x="352594" y="6870699"/>
                  </a:lnTo>
                  <a:lnTo>
                    <a:pt x="322004" y="6845299"/>
                  </a:lnTo>
                  <a:lnTo>
                    <a:pt x="292586" y="6807199"/>
                  </a:lnTo>
                  <a:lnTo>
                    <a:pt x="264372" y="6769099"/>
                  </a:lnTo>
                  <a:lnTo>
                    <a:pt x="237396" y="6730999"/>
                  </a:lnTo>
                  <a:lnTo>
                    <a:pt x="211690" y="6692899"/>
                  </a:lnTo>
                  <a:lnTo>
                    <a:pt x="187288" y="6667499"/>
                  </a:lnTo>
                  <a:lnTo>
                    <a:pt x="164222" y="6616699"/>
                  </a:lnTo>
                  <a:lnTo>
                    <a:pt x="142525" y="6578599"/>
                  </a:lnTo>
                  <a:lnTo>
                    <a:pt x="122230" y="6540499"/>
                  </a:lnTo>
                  <a:lnTo>
                    <a:pt x="103370" y="6502399"/>
                  </a:lnTo>
                  <a:lnTo>
                    <a:pt x="85977" y="6464299"/>
                  </a:lnTo>
                  <a:lnTo>
                    <a:pt x="70085" y="6413499"/>
                  </a:lnTo>
                  <a:lnTo>
                    <a:pt x="55726" y="6375399"/>
                  </a:lnTo>
                  <a:lnTo>
                    <a:pt x="42934" y="6324599"/>
                  </a:lnTo>
                  <a:lnTo>
                    <a:pt x="31740" y="6286499"/>
                  </a:lnTo>
                  <a:lnTo>
                    <a:pt x="22178" y="6235699"/>
                  </a:lnTo>
                  <a:lnTo>
                    <a:pt x="14282" y="6197599"/>
                  </a:lnTo>
                  <a:lnTo>
                    <a:pt x="8083" y="6146799"/>
                  </a:lnTo>
                  <a:lnTo>
                    <a:pt x="3614" y="6095999"/>
                  </a:lnTo>
                  <a:lnTo>
                    <a:pt x="909" y="6045199"/>
                  </a:lnTo>
                  <a:lnTo>
                    <a:pt x="0" y="6019799"/>
                  </a:lnTo>
                  <a:lnTo>
                    <a:pt x="0" y="1231899"/>
                  </a:lnTo>
                  <a:lnTo>
                    <a:pt x="909" y="1193799"/>
                  </a:lnTo>
                  <a:lnTo>
                    <a:pt x="3614" y="1142999"/>
                  </a:lnTo>
                  <a:lnTo>
                    <a:pt x="8083" y="1092199"/>
                  </a:lnTo>
                  <a:lnTo>
                    <a:pt x="14282" y="1041399"/>
                  </a:lnTo>
                  <a:lnTo>
                    <a:pt x="22178" y="1003299"/>
                  </a:lnTo>
                  <a:lnTo>
                    <a:pt x="31740" y="952499"/>
                  </a:lnTo>
                  <a:lnTo>
                    <a:pt x="42934" y="914399"/>
                  </a:lnTo>
                  <a:lnTo>
                    <a:pt x="55726" y="863599"/>
                  </a:lnTo>
                  <a:lnTo>
                    <a:pt x="70085" y="825499"/>
                  </a:lnTo>
                  <a:lnTo>
                    <a:pt x="85977" y="774699"/>
                  </a:lnTo>
                  <a:lnTo>
                    <a:pt x="103370" y="736599"/>
                  </a:lnTo>
                  <a:lnTo>
                    <a:pt x="122230" y="698499"/>
                  </a:lnTo>
                  <a:lnTo>
                    <a:pt x="142525" y="660399"/>
                  </a:lnTo>
                  <a:lnTo>
                    <a:pt x="164222" y="622299"/>
                  </a:lnTo>
                  <a:lnTo>
                    <a:pt x="187288" y="584199"/>
                  </a:lnTo>
                  <a:lnTo>
                    <a:pt x="211690" y="546099"/>
                  </a:lnTo>
                  <a:lnTo>
                    <a:pt x="237396" y="507999"/>
                  </a:lnTo>
                  <a:lnTo>
                    <a:pt x="264372" y="469899"/>
                  </a:lnTo>
                  <a:lnTo>
                    <a:pt x="292586" y="431799"/>
                  </a:lnTo>
                  <a:lnTo>
                    <a:pt x="322004" y="393699"/>
                  </a:lnTo>
                  <a:lnTo>
                    <a:pt x="352594" y="368299"/>
                  </a:lnTo>
                  <a:lnTo>
                    <a:pt x="384324" y="330199"/>
                  </a:lnTo>
                  <a:lnTo>
                    <a:pt x="417159" y="304799"/>
                  </a:lnTo>
                  <a:lnTo>
                    <a:pt x="451068" y="279399"/>
                  </a:lnTo>
                  <a:lnTo>
                    <a:pt x="486017" y="241299"/>
                  </a:lnTo>
                  <a:lnTo>
                    <a:pt x="521974" y="215899"/>
                  </a:lnTo>
                  <a:lnTo>
                    <a:pt x="558906" y="190499"/>
                  </a:lnTo>
                  <a:lnTo>
                    <a:pt x="596779" y="165099"/>
                  </a:lnTo>
                  <a:lnTo>
                    <a:pt x="635562" y="139699"/>
                  </a:lnTo>
                  <a:lnTo>
                    <a:pt x="675220" y="126999"/>
                  </a:lnTo>
                  <a:lnTo>
                    <a:pt x="715722" y="101599"/>
                  </a:lnTo>
                  <a:lnTo>
                    <a:pt x="757035" y="88899"/>
                  </a:lnTo>
                  <a:lnTo>
                    <a:pt x="799125" y="63499"/>
                  </a:lnTo>
                  <a:lnTo>
                    <a:pt x="974603" y="12699"/>
                  </a:lnTo>
                  <a:lnTo>
                    <a:pt x="1020088" y="0"/>
                  </a:lnTo>
                  <a:lnTo>
                    <a:pt x="6025721" y="0"/>
                  </a:lnTo>
                  <a:lnTo>
                    <a:pt x="6071206" y="12699"/>
                  </a:lnTo>
                  <a:lnTo>
                    <a:pt x="6246684" y="63499"/>
                  </a:lnTo>
                  <a:lnTo>
                    <a:pt x="6288774" y="88899"/>
                  </a:lnTo>
                  <a:lnTo>
                    <a:pt x="6330086" y="101599"/>
                  </a:lnTo>
                  <a:lnTo>
                    <a:pt x="6370588" y="126999"/>
                  </a:lnTo>
                  <a:lnTo>
                    <a:pt x="6410247" y="139699"/>
                  </a:lnTo>
                  <a:lnTo>
                    <a:pt x="6429638" y="152399"/>
                  </a:lnTo>
                  <a:lnTo>
                    <a:pt x="1111939" y="152399"/>
                  </a:lnTo>
                  <a:lnTo>
                    <a:pt x="929360" y="203199"/>
                  </a:lnTo>
                  <a:lnTo>
                    <a:pt x="800681" y="241299"/>
                  </a:lnTo>
                  <a:lnTo>
                    <a:pt x="759598" y="266699"/>
                  </a:lnTo>
                  <a:lnTo>
                    <a:pt x="719496" y="292099"/>
                  </a:lnTo>
                  <a:lnTo>
                    <a:pt x="680418" y="317499"/>
                  </a:lnTo>
                  <a:lnTo>
                    <a:pt x="642410" y="342899"/>
                  </a:lnTo>
                  <a:lnTo>
                    <a:pt x="605516" y="368299"/>
                  </a:lnTo>
                  <a:lnTo>
                    <a:pt x="569781" y="393699"/>
                  </a:lnTo>
                  <a:lnTo>
                    <a:pt x="535250" y="419099"/>
                  </a:lnTo>
                  <a:lnTo>
                    <a:pt x="501967" y="457199"/>
                  </a:lnTo>
                  <a:lnTo>
                    <a:pt x="469977" y="482599"/>
                  </a:lnTo>
                  <a:lnTo>
                    <a:pt x="439325" y="520699"/>
                  </a:lnTo>
                  <a:lnTo>
                    <a:pt x="410055" y="546099"/>
                  </a:lnTo>
                  <a:lnTo>
                    <a:pt x="382213" y="584199"/>
                  </a:lnTo>
                  <a:lnTo>
                    <a:pt x="355843" y="622299"/>
                  </a:lnTo>
                  <a:lnTo>
                    <a:pt x="330990" y="660399"/>
                  </a:lnTo>
                  <a:lnTo>
                    <a:pt x="307698" y="698499"/>
                  </a:lnTo>
                  <a:lnTo>
                    <a:pt x="286013" y="736599"/>
                  </a:lnTo>
                  <a:lnTo>
                    <a:pt x="265978" y="787399"/>
                  </a:lnTo>
                  <a:lnTo>
                    <a:pt x="247639" y="825499"/>
                  </a:lnTo>
                  <a:lnTo>
                    <a:pt x="231041" y="863599"/>
                  </a:lnTo>
                  <a:lnTo>
                    <a:pt x="216228" y="914399"/>
                  </a:lnTo>
                  <a:lnTo>
                    <a:pt x="203245" y="952499"/>
                  </a:lnTo>
                  <a:lnTo>
                    <a:pt x="192137" y="1003299"/>
                  </a:lnTo>
                  <a:lnTo>
                    <a:pt x="182947" y="1041399"/>
                  </a:lnTo>
                  <a:lnTo>
                    <a:pt x="175723" y="1092199"/>
                  </a:lnTo>
                  <a:lnTo>
                    <a:pt x="170507" y="1142999"/>
                  </a:lnTo>
                  <a:lnTo>
                    <a:pt x="167344" y="1193799"/>
                  </a:lnTo>
                  <a:lnTo>
                    <a:pt x="166280" y="1231899"/>
                  </a:lnTo>
                  <a:lnTo>
                    <a:pt x="166280" y="6007099"/>
                  </a:lnTo>
                  <a:lnTo>
                    <a:pt x="167344" y="6045199"/>
                  </a:lnTo>
                  <a:lnTo>
                    <a:pt x="170507" y="6095999"/>
                  </a:lnTo>
                  <a:lnTo>
                    <a:pt x="175723" y="6146799"/>
                  </a:lnTo>
                  <a:lnTo>
                    <a:pt x="182947" y="6197599"/>
                  </a:lnTo>
                  <a:lnTo>
                    <a:pt x="192137" y="6235699"/>
                  </a:lnTo>
                  <a:lnTo>
                    <a:pt x="203245" y="6286499"/>
                  </a:lnTo>
                  <a:lnTo>
                    <a:pt x="216228" y="6324599"/>
                  </a:lnTo>
                  <a:lnTo>
                    <a:pt x="231041" y="6375399"/>
                  </a:lnTo>
                  <a:lnTo>
                    <a:pt x="247639" y="6413499"/>
                  </a:lnTo>
                  <a:lnTo>
                    <a:pt x="265978" y="6451599"/>
                  </a:lnTo>
                  <a:lnTo>
                    <a:pt x="286013" y="6502399"/>
                  </a:lnTo>
                  <a:lnTo>
                    <a:pt x="307698" y="6540499"/>
                  </a:lnTo>
                  <a:lnTo>
                    <a:pt x="330990" y="6578599"/>
                  </a:lnTo>
                  <a:lnTo>
                    <a:pt x="355843" y="6616699"/>
                  </a:lnTo>
                  <a:lnTo>
                    <a:pt x="382213" y="6654799"/>
                  </a:lnTo>
                  <a:lnTo>
                    <a:pt x="410055" y="6692899"/>
                  </a:lnTo>
                  <a:lnTo>
                    <a:pt x="439325" y="6718299"/>
                  </a:lnTo>
                  <a:lnTo>
                    <a:pt x="469977" y="6756399"/>
                  </a:lnTo>
                  <a:lnTo>
                    <a:pt x="501967" y="6781799"/>
                  </a:lnTo>
                  <a:lnTo>
                    <a:pt x="535250" y="6819899"/>
                  </a:lnTo>
                  <a:lnTo>
                    <a:pt x="569781" y="6845299"/>
                  </a:lnTo>
                  <a:lnTo>
                    <a:pt x="605516" y="6870699"/>
                  </a:lnTo>
                  <a:lnTo>
                    <a:pt x="642410" y="6896099"/>
                  </a:lnTo>
                  <a:lnTo>
                    <a:pt x="680418" y="6921499"/>
                  </a:lnTo>
                  <a:lnTo>
                    <a:pt x="719496" y="6946899"/>
                  </a:lnTo>
                  <a:lnTo>
                    <a:pt x="759598" y="6972299"/>
                  </a:lnTo>
                  <a:lnTo>
                    <a:pt x="800681" y="6984999"/>
                  </a:lnTo>
                  <a:lnTo>
                    <a:pt x="842698" y="7010399"/>
                  </a:lnTo>
                  <a:lnTo>
                    <a:pt x="929360" y="7035799"/>
                  </a:lnTo>
                  <a:lnTo>
                    <a:pt x="1111939" y="7086599"/>
                  </a:lnTo>
                  <a:lnTo>
                    <a:pt x="6429638" y="7086599"/>
                  </a:lnTo>
                  <a:lnTo>
                    <a:pt x="6410247" y="7099299"/>
                  </a:lnTo>
                  <a:lnTo>
                    <a:pt x="6370588" y="7111999"/>
                  </a:lnTo>
                  <a:lnTo>
                    <a:pt x="6330086" y="7137399"/>
                  </a:lnTo>
                  <a:lnTo>
                    <a:pt x="6288774" y="7150099"/>
                  </a:lnTo>
                  <a:lnTo>
                    <a:pt x="6246684" y="7175499"/>
                  </a:lnTo>
                  <a:lnTo>
                    <a:pt x="6203850" y="7188199"/>
                  </a:lnTo>
                  <a:lnTo>
                    <a:pt x="6025721" y="7238999"/>
                  </a:lnTo>
                  <a:close/>
                </a:path>
                <a:path extrusionOk="0" h="7251700" w="7045959">
                  <a:moveTo>
                    <a:pt x="6429638" y="7086599"/>
                  </a:moveTo>
                  <a:lnTo>
                    <a:pt x="5933871" y="7086599"/>
                  </a:lnTo>
                  <a:lnTo>
                    <a:pt x="6116448" y="7035799"/>
                  </a:lnTo>
                  <a:lnTo>
                    <a:pt x="6203109" y="7010399"/>
                  </a:lnTo>
                  <a:lnTo>
                    <a:pt x="6245126" y="6984999"/>
                  </a:lnTo>
                  <a:lnTo>
                    <a:pt x="6286208" y="6972299"/>
                  </a:lnTo>
                  <a:lnTo>
                    <a:pt x="6326310" y="6946899"/>
                  </a:lnTo>
                  <a:lnTo>
                    <a:pt x="6365387" y="6921499"/>
                  </a:lnTo>
                  <a:lnTo>
                    <a:pt x="6403394" y="6896099"/>
                  </a:lnTo>
                  <a:lnTo>
                    <a:pt x="6440287" y="6870699"/>
                  </a:lnTo>
                  <a:lnTo>
                    <a:pt x="6476022" y="6845299"/>
                  </a:lnTo>
                  <a:lnTo>
                    <a:pt x="6510552" y="6819899"/>
                  </a:lnTo>
                  <a:lnTo>
                    <a:pt x="6543835" y="6781799"/>
                  </a:lnTo>
                  <a:lnTo>
                    <a:pt x="6575824" y="6756399"/>
                  </a:lnTo>
                  <a:lnTo>
                    <a:pt x="6606475" y="6718299"/>
                  </a:lnTo>
                  <a:lnTo>
                    <a:pt x="6635744" y="6692899"/>
                  </a:lnTo>
                  <a:lnTo>
                    <a:pt x="6663585" y="6654799"/>
                  </a:lnTo>
                  <a:lnTo>
                    <a:pt x="6689955" y="6616699"/>
                  </a:lnTo>
                  <a:lnTo>
                    <a:pt x="6714807" y="6578599"/>
                  </a:lnTo>
                  <a:lnTo>
                    <a:pt x="6738098" y="6540499"/>
                  </a:lnTo>
                  <a:lnTo>
                    <a:pt x="6759783" y="6502399"/>
                  </a:lnTo>
                  <a:lnTo>
                    <a:pt x="6779817" y="6451599"/>
                  </a:lnTo>
                  <a:lnTo>
                    <a:pt x="6798155" y="6413499"/>
                  </a:lnTo>
                  <a:lnTo>
                    <a:pt x="6814753" y="6375399"/>
                  </a:lnTo>
                  <a:lnTo>
                    <a:pt x="6829565" y="6324599"/>
                  </a:lnTo>
                  <a:lnTo>
                    <a:pt x="6842548" y="6286499"/>
                  </a:lnTo>
                  <a:lnTo>
                    <a:pt x="6853656" y="6235699"/>
                  </a:lnTo>
                  <a:lnTo>
                    <a:pt x="6862845" y="6197599"/>
                  </a:lnTo>
                  <a:lnTo>
                    <a:pt x="6870069" y="6146799"/>
                  </a:lnTo>
                  <a:lnTo>
                    <a:pt x="6875285" y="6095999"/>
                  </a:lnTo>
                  <a:lnTo>
                    <a:pt x="6878448" y="6045199"/>
                  </a:lnTo>
                  <a:lnTo>
                    <a:pt x="6879512" y="6007099"/>
                  </a:lnTo>
                  <a:lnTo>
                    <a:pt x="6879512" y="1231899"/>
                  </a:lnTo>
                  <a:lnTo>
                    <a:pt x="6878448" y="1193799"/>
                  </a:lnTo>
                  <a:lnTo>
                    <a:pt x="6875285" y="1142999"/>
                  </a:lnTo>
                  <a:lnTo>
                    <a:pt x="6870069" y="1092199"/>
                  </a:lnTo>
                  <a:lnTo>
                    <a:pt x="6862845" y="1041399"/>
                  </a:lnTo>
                  <a:lnTo>
                    <a:pt x="6853656" y="1003299"/>
                  </a:lnTo>
                  <a:lnTo>
                    <a:pt x="6842548" y="952499"/>
                  </a:lnTo>
                  <a:lnTo>
                    <a:pt x="6829565" y="914399"/>
                  </a:lnTo>
                  <a:lnTo>
                    <a:pt x="6814753" y="863599"/>
                  </a:lnTo>
                  <a:lnTo>
                    <a:pt x="6798155" y="825499"/>
                  </a:lnTo>
                  <a:lnTo>
                    <a:pt x="6779817" y="787399"/>
                  </a:lnTo>
                  <a:lnTo>
                    <a:pt x="6759783" y="736599"/>
                  </a:lnTo>
                  <a:lnTo>
                    <a:pt x="6738098" y="698499"/>
                  </a:lnTo>
                  <a:lnTo>
                    <a:pt x="6714807" y="660399"/>
                  </a:lnTo>
                  <a:lnTo>
                    <a:pt x="6689955" y="622299"/>
                  </a:lnTo>
                  <a:lnTo>
                    <a:pt x="6663585" y="584199"/>
                  </a:lnTo>
                  <a:lnTo>
                    <a:pt x="6635744" y="546099"/>
                  </a:lnTo>
                  <a:lnTo>
                    <a:pt x="6606475" y="520699"/>
                  </a:lnTo>
                  <a:lnTo>
                    <a:pt x="6575824" y="482599"/>
                  </a:lnTo>
                  <a:lnTo>
                    <a:pt x="6543835" y="457199"/>
                  </a:lnTo>
                  <a:lnTo>
                    <a:pt x="6510552" y="419099"/>
                  </a:lnTo>
                  <a:lnTo>
                    <a:pt x="6476022" y="393699"/>
                  </a:lnTo>
                  <a:lnTo>
                    <a:pt x="6440287" y="368299"/>
                  </a:lnTo>
                  <a:lnTo>
                    <a:pt x="6403394" y="342899"/>
                  </a:lnTo>
                  <a:lnTo>
                    <a:pt x="6365387" y="317499"/>
                  </a:lnTo>
                  <a:lnTo>
                    <a:pt x="6326310" y="292099"/>
                  </a:lnTo>
                  <a:lnTo>
                    <a:pt x="6286208" y="266699"/>
                  </a:lnTo>
                  <a:lnTo>
                    <a:pt x="6245126" y="241299"/>
                  </a:lnTo>
                  <a:lnTo>
                    <a:pt x="6116448" y="203199"/>
                  </a:lnTo>
                  <a:lnTo>
                    <a:pt x="5933871" y="152399"/>
                  </a:lnTo>
                  <a:lnTo>
                    <a:pt x="6429638" y="152399"/>
                  </a:lnTo>
                  <a:lnTo>
                    <a:pt x="6486903" y="190499"/>
                  </a:lnTo>
                  <a:lnTo>
                    <a:pt x="6523835" y="215899"/>
                  </a:lnTo>
                  <a:lnTo>
                    <a:pt x="6559792" y="241299"/>
                  </a:lnTo>
                  <a:lnTo>
                    <a:pt x="6594741" y="279399"/>
                  </a:lnTo>
                  <a:lnTo>
                    <a:pt x="6628650" y="304799"/>
                  </a:lnTo>
                  <a:lnTo>
                    <a:pt x="6661485" y="330199"/>
                  </a:lnTo>
                  <a:lnTo>
                    <a:pt x="6693215" y="368299"/>
                  </a:lnTo>
                  <a:lnTo>
                    <a:pt x="6723805" y="393699"/>
                  </a:lnTo>
                  <a:lnTo>
                    <a:pt x="6753223" y="431799"/>
                  </a:lnTo>
                  <a:lnTo>
                    <a:pt x="6781437" y="469899"/>
                  </a:lnTo>
                  <a:lnTo>
                    <a:pt x="6808413" y="507999"/>
                  </a:lnTo>
                  <a:lnTo>
                    <a:pt x="6834119" y="546099"/>
                  </a:lnTo>
                  <a:lnTo>
                    <a:pt x="6858521" y="584199"/>
                  </a:lnTo>
                  <a:lnTo>
                    <a:pt x="6881587" y="622299"/>
                  </a:lnTo>
                  <a:lnTo>
                    <a:pt x="6903284" y="660399"/>
                  </a:lnTo>
                  <a:lnTo>
                    <a:pt x="6923579" y="698499"/>
                  </a:lnTo>
                  <a:lnTo>
                    <a:pt x="6942440" y="736599"/>
                  </a:lnTo>
                  <a:lnTo>
                    <a:pt x="6959832" y="774699"/>
                  </a:lnTo>
                  <a:lnTo>
                    <a:pt x="6975725" y="825499"/>
                  </a:lnTo>
                  <a:lnTo>
                    <a:pt x="6990084" y="863599"/>
                  </a:lnTo>
                  <a:lnTo>
                    <a:pt x="7002876" y="914399"/>
                  </a:lnTo>
                  <a:lnTo>
                    <a:pt x="7014070" y="952499"/>
                  </a:lnTo>
                  <a:lnTo>
                    <a:pt x="7023631" y="1003299"/>
                  </a:lnTo>
                  <a:lnTo>
                    <a:pt x="7031528" y="1041399"/>
                  </a:lnTo>
                  <a:lnTo>
                    <a:pt x="7037727" y="1092199"/>
                  </a:lnTo>
                  <a:lnTo>
                    <a:pt x="7042196" y="1142999"/>
                  </a:lnTo>
                  <a:lnTo>
                    <a:pt x="7044901" y="1193799"/>
                  </a:lnTo>
                  <a:lnTo>
                    <a:pt x="7045811" y="1231899"/>
                  </a:lnTo>
                  <a:lnTo>
                    <a:pt x="7045811" y="6007099"/>
                  </a:lnTo>
                  <a:lnTo>
                    <a:pt x="7044901" y="6045199"/>
                  </a:lnTo>
                  <a:lnTo>
                    <a:pt x="7042196" y="6095999"/>
                  </a:lnTo>
                  <a:lnTo>
                    <a:pt x="7037727" y="6146799"/>
                  </a:lnTo>
                  <a:lnTo>
                    <a:pt x="7031528" y="6184899"/>
                  </a:lnTo>
                  <a:lnTo>
                    <a:pt x="7023631" y="6235699"/>
                  </a:lnTo>
                  <a:lnTo>
                    <a:pt x="7014070" y="6286499"/>
                  </a:lnTo>
                  <a:lnTo>
                    <a:pt x="7002876" y="6324599"/>
                  </a:lnTo>
                  <a:lnTo>
                    <a:pt x="6990084" y="6375399"/>
                  </a:lnTo>
                  <a:lnTo>
                    <a:pt x="6975725" y="6413499"/>
                  </a:lnTo>
                  <a:lnTo>
                    <a:pt x="6959832" y="6464299"/>
                  </a:lnTo>
                  <a:lnTo>
                    <a:pt x="6942440" y="6502399"/>
                  </a:lnTo>
                  <a:lnTo>
                    <a:pt x="6923579" y="6540499"/>
                  </a:lnTo>
                  <a:lnTo>
                    <a:pt x="6903284" y="6578599"/>
                  </a:lnTo>
                  <a:lnTo>
                    <a:pt x="6881587" y="6616699"/>
                  </a:lnTo>
                  <a:lnTo>
                    <a:pt x="6858521" y="6654799"/>
                  </a:lnTo>
                  <a:lnTo>
                    <a:pt x="6834119" y="6692899"/>
                  </a:lnTo>
                  <a:lnTo>
                    <a:pt x="6808413" y="6730999"/>
                  </a:lnTo>
                  <a:lnTo>
                    <a:pt x="6781437" y="6769099"/>
                  </a:lnTo>
                  <a:lnTo>
                    <a:pt x="6753223" y="6807199"/>
                  </a:lnTo>
                  <a:lnTo>
                    <a:pt x="6723805" y="6845299"/>
                  </a:lnTo>
                  <a:lnTo>
                    <a:pt x="6693215" y="6870699"/>
                  </a:lnTo>
                  <a:lnTo>
                    <a:pt x="6661485" y="6908799"/>
                  </a:lnTo>
                  <a:lnTo>
                    <a:pt x="6628650" y="6934199"/>
                  </a:lnTo>
                  <a:lnTo>
                    <a:pt x="6594741" y="6959599"/>
                  </a:lnTo>
                  <a:lnTo>
                    <a:pt x="6559792" y="6997699"/>
                  </a:lnTo>
                  <a:lnTo>
                    <a:pt x="6523835" y="7023099"/>
                  </a:lnTo>
                  <a:lnTo>
                    <a:pt x="6486903" y="7048499"/>
                  </a:lnTo>
                  <a:lnTo>
                    <a:pt x="6449030" y="7073899"/>
                  </a:lnTo>
                  <a:lnTo>
                    <a:pt x="6429638" y="7086599"/>
                  </a:lnTo>
                  <a:close/>
                </a:path>
                <a:path extrusionOk="0" h="7251700" w="7045959">
                  <a:moveTo>
                    <a:pt x="5933043" y="7251699"/>
                  </a:moveTo>
                  <a:lnTo>
                    <a:pt x="1112766" y="7251699"/>
                  </a:lnTo>
                  <a:lnTo>
                    <a:pt x="1066153" y="7238999"/>
                  </a:lnTo>
                  <a:lnTo>
                    <a:pt x="5979656" y="7238999"/>
                  </a:lnTo>
                  <a:lnTo>
                    <a:pt x="5933043" y="7251699"/>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88" name="Google Shape;288;p10"/>
          <p:cNvGrpSpPr/>
          <p:nvPr/>
        </p:nvGrpSpPr>
        <p:grpSpPr>
          <a:xfrm>
            <a:off x="8395380" y="1028699"/>
            <a:ext cx="8787765" cy="8629015"/>
            <a:chOff x="8395380" y="1028699"/>
            <a:chExt cx="8787765" cy="8629015"/>
          </a:xfrm>
        </p:grpSpPr>
        <p:sp>
          <p:nvSpPr>
            <p:cNvPr id="289" name="Google Shape;289;p10"/>
            <p:cNvSpPr/>
            <p:nvPr/>
          </p:nvSpPr>
          <p:spPr>
            <a:xfrm>
              <a:off x="8395380" y="1028699"/>
              <a:ext cx="8787765" cy="8629015"/>
            </a:xfrm>
            <a:custGeom>
              <a:rect b="b" l="l" r="r" t="t"/>
              <a:pathLst>
                <a:path extrusionOk="0" h="8629015" w="8787765">
                  <a:moveTo>
                    <a:pt x="0" y="0"/>
                  </a:moveTo>
                  <a:lnTo>
                    <a:pt x="8787657" y="0"/>
                  </a:lnTo>
                  <a:lnTo>
                    <a:pt x="8787657" y="8628815"/>
                  </a:lnTo>
                  <a:lnTo>
                    <a:pt x="0" y="8628815"/>
                  </a:lnTo>
                  <a:lnTo>
                    <a:pt x="0" y="0"/>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90" name="Google Shape;290;p10"/>
            <p:cNvPicPr preferRelativeResize="0"/>
            <p:nvPr/>
          </p:nvPicPr>
          <p:blipFill rotWithShape="1">
            <a:blip r:embed="rId4">
              <a:alphaModFix/>
            </a:blip>
            <a:srcRect b="0" l="0" r="0" t="0"/>
            <a:stretch/>
          </p:blipFill>
          <p:spPr>
            <a:xfrm>
              <a:off x="9251868" y="4330052"/>
              <a:ext cx="114300" cy="114300"/>
            </a:xfrm>
            <a:prstGeom prst="rect">
              <a:avLst/>
            </a:prstGeom>
            <a:noFill/>
            <a:ln>
              <a:noFill/>
            </a:ln>
          </p:spPr>
        </p:pic>
        <p:pic>
          <p:nvPicPr>
            <p:cNvPr id="291" name="Google Shape;291;p10"/>
            <p:cNvPicPr preferRelativeResize="0"/>
            <p:nvPr/>
          </p:nvPicPr>
          <p:blipFill rotWithShape="1">
            <a:blip r:embed="rId4">
              <a:alphaModFix/>
            </a:blip>
            <a:srcRect b="0" l="0" r="0" t="0"/>
            <a:stretch/>
          </p:blipFill>
          <p:spPr>
            <a:xfrm>
              <a:off x="9251868" y="5206352"/>
              <a:ext cx="114300" cy="114300"/>
            </a:xfrm>
            <a:prstGeom prst="rect">
              <a:avLst/>
            </a:prstGeom>
            <a:noFill/>
            <a:ln>
              <a:noFill/>
            </a:ln>
          </p:spPr>
        </p:pic>
      </p:grpSp>
      <p:sp>
        <p:nvSpPr>
          <p:cNvPr id="292" name="Google Shape;292;p10"/>
          <p:cNvSpPr txBox="1"/>
          <p:nvPr>
            <p:ph type="title"/>
          </p:nvPr>
        </p:nvSpPr>
        <p:spPr>
          <a:xfrm>
            <a:off x="1962998" y="1377919"/>
            <a:ext cx="5212800" cy="543300"/>
          </a:xfrm>
          <a:prstGeom prst="rect">
            <a:avLst/>
          </a:prstGeom>
          <a:noFill/>
          <a:ln>
            <a:noFill/>
          </a:ln>
        </p:spPr>
        <p:txBody>
          <a:bodyPr anchorCtr="0" anchor="t" bIns="0" lIns="0" spcFirstLastPara="1" rIns="0" wrap="square" tIns="12050">
            <a:spAutoFit/>
          </a:bodyPr>
          <a:lstStyle/>
          <a:p>
            <a:pPr indent="0" lvl="0" marL="0" rtl="0" algn="l">
              <a:spcBef>
                <a:spcPts val="0"/>
              </a:spcBef>
              <a:spcAft>
                <a:spcPts val="0"/>
              </a:spcAft>
              <a:buNone/>
            </a:pPr>
            <a:r>
              <a:rPr lang="en-US" sz="3450">
                <a:latin typeface="Arial"/>
                <a:ea typeface="Arial"/>
                <a:cs typeface="Arial"/>
                <a:sym typeface="Arial"/>
              </a:rPr>
              <a:t>TENDA S105 5-PORT</a:t>
            </a:r>
            <a:endParaRPr sz="3450">
              <a:latin typeface="Arial"/>
              <a:ea typeface="Arial"/>
              <a:cs typeface="Arial"/>
              <a:sym typeface="Arial"/>
            </a:endParaRPr>
          </a:p>
        </p:txBody>
      </p:sp>
      <p:sp>
        <p:nvSpPr>
          <p:cNvPr id="293" name="Google Shape;293;p10"/>
          <p:cNvSpPr txBox="1"/>
          <p:nvPr/>
        </p:nvSpPr>
        <p:spPr>
          <a:xfrm>
            <a:off x="8395380" y="1028699"/>
            <a:ext cx="8787765" cy="8629015"/>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t/>
            </a:r>
            <a:endParaRPr sz="3000">
              <a:latin typeface="Times New Roman"/>
              <a:ea typeface="Times New Roman"/>
              <a:cs typeface="Times New Roman"/>
              <a:sym typeface="Times New Roman"/>
            </a:endParaRPr>
          </a:p>
          <a:p>
            <a:pPr indent="0" lvl="0" marL="0" rtl="0" algn="l">
              <a:lnSpc>
                <a:spcPct val="100000"/>
              </a:lnSpc>
              <a:spcBef>
                <a:spcPts val="2970"/>
              </a:spcBef>
              <a:spcAft>
                <a:spcPts val="0"/>
              </a:spcAft>
              <a:buNone/>
            </a:pPr>
            <a:r>
              <a:t/>
            </a:r>
            <a:endParaRPr sz="3000">
              <a:latin typeface="Times New Roman"/>
              <a:ea typeface="Times New Roman"/>
              <a:cs typeface="Times New Roman"/>
              <a:sym typeface="Times New Roman"/>
            </a:endParaRPr>
          </a:p>
          <a:p>
            <a:pPr indent="0" lvl="0" marL="608330" rtl="0" algn="l">
              <a:lnSpc>
                <a:spcPct val="100000"/>
              </a:lnSpc>
              <a:spcBef>
                <a:spcPts val="0"/>
              </a:spcBef>
              <a:spcAft>
                <a:spcPts val="0"/>
              </a:spcAft>
              <a:buNone/>
            </a:pPr>
            <a:r>
              <a:rPr lang="en-US" sz="3000">
                <a:solidFill>
                  <a:srgbClr val="FFFFFF"/>
                </a:solidFill>
                <a:latin typeface="Arial Black"/>
                <a:ea typeface="Arial Black"/>
                <a:cs typeface="Arial Black"/>
                <a:sym typeface="Arial Black"/>
              </a:rPr>
              <a:t>SPESIFIKASI SWITCH</a:t>
            </a:r>
            <a:endParaRPr sz="3000">
              <a:latin typeface="Arial Black"/>
              <a:ea typeface="Arial Black"/>
              <a:cs typeface="Arial Black"/>
              <a:sym typeface="Arial Black"/>
            </a:endParaRPr>
          </a:p>
          <a:p>
            <a:pPr indent="0" lvl="0" marL="608330" rtl="0" algn="l">
              <a:lnSpc>
                <a:spcPct val="100000"/>
              </a:lnSpc>
              <a:spcBef>
                <a:spcPts val="1000"/>
              </a:spcBef>
              <a:spcAft>
                <a:spcPts val="0"/>
              </a:spcAft>
              <a:buNone/>
            </a:pPr>
            <a:r>
              <a:rPr lang="en-US" sz="2450">
                <a:solidFill>
                  <a:srgbClr val="FFFFFF"/>
                </a:solidFill>
                <a:latin typeface="Trebuchet MS"/>
                <a:ea typeface="Trebuchet MS"/>
                <a:cs typeface="Trebuchet MS"/>
                <a:sym typeface="Trebuchet MS"/>
              </a:rPr>
              <a:t>Spesifikasi hardware Tenda S105 5-Port meliputi:</a:t>
            </a:r>
            <a:endParaRPr sz="24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450">
              <a:latin typeface="Trebuchet MS"/>
              <a:ea typeface="Trebuchet MS"/>
              <a:cs typeface="Trebuchet MS"/>
              <a:sym typeface="Trebuchet MS"/>
            </a:endParaRPr>
          </a:p>
          <a:p>
            <a:pPr indent="0" lvl="0" marL="0" rtl="0" algn="l">
              <a:lnSpc>
                <a:spcPct val="100000"/>
              </a:lnSpc>
              <a:spcBef>
                <a:spcPts val="1210"/>
              </a:spcBef>
              <a:spcAft>
                <a:spcPts val="0"/>
              </a:spcAft>
              <a:buNone/>
            </a:pPr>
            <a:r>
              <a:t/>
            </a:r>
            <a:endParaRPr sz="2450">
              <a:latin typeface="Trebuchet MS"/>
              <a:ea typeface="Trebuchet MS"/>
              <a:cs typeface="Trebuchet MS"/>
              <a:sym typeface="Trebuchet MS"/>
            </a:endParaRPr>
          </a:p>
          <a:p>
            <a:pPr indent="0" lvl="0" marL="1145540" marR="699135" rtl="0" algn="l">
              <a:lnSpc>
                <a:spcPct val="117300"/>
              </a:lnSpc>
              <a:spcBef>
                <a:spcPts val="0"/>
              </a:spcBef>
              <a:spcAft>
                <a:spcPts val="0"/>
              </a:spcAft>
              <a:buNone/>
            </a:pPr>
            <a:r>
              <a:rPr lang="en-US" sz="2450">
                <a:solidFill>
                  <a:srgbClr val="FFFFFF"/>
                </a:solidFill>
                <a:latin typeface="Trebuchet MS"/>
                <a:ea typeface="Trebuchet MS"/>
                <a:cs typeface="Trebuchet MS"/>
                <a:sym typeface="Trebuchet MS"/>
              </a:rPr>
              <a:t>Network	standards:	IEEE	802.3,	IEEE	802.3u, IEEE 802.3x</a:t>
            </a:r>
            <a:endParaRPr sz="2450">
              <a:latin typeface="Trebuchet MS"/>
              <a:ea typeface="Trebuchet MS"/>
              <a:cs typeface="Trebuchet MS"/>
              <a:sym typeface="Trebuchet MS"/>
            </a:endParaRPr>
          </a:p>
          <a:p>
            <a:pPr indent="0" lvl="0" marL="1145540" rtl="0" algn="l">
              <a:lnSpc>
                <a:spcPct val="100000"/>
              </a:lnSpc>
              <a:spcBef>
                <a:spcPts val="509"/>
              </a:spcBef>
              <a:spcAft>
                <a:spcPts val="0"/>
              </a:spcAft>
              <a:buNone/>
            </a:pPr>
            <a:r>
              <a:rPr lang="en-US" sz="2450">
                <a:solidFill>
                  <a:srgbClr val="FFFFFF"/>
                </a:solidFill>
                <a:latin typeface="Trebuchet MS"/>
                <a:ea typeface="Trebuchet MS"/>
                <a:cs typeface="Trebuchet MS"/>
                <a:sym typeface="Trebuchet MS"/>
              </a:rPr>
              <a:t>LED Indicator: 1* Power, 5* Link/A</a:t>
            </a:r>
            <a:endParaRPr sz="24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4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4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4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4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4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4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450">
              <a:latin typeface="Trebuchet MS"/>
              <a:ea typeface="Trebuchet MS"/>
              <a:cs typeface="Trebuchet MS"/>
              <a:sym typeface="Trebuchet MS"/>
            </a:endParaRPr>
          </a:p>
          <a:p>
            <a:pPr indent="0" lvl="0" marL="0" rtl="0" algn="l">
              <a:lnSpc>
                <a:spcPct val="100000"/>
              </a:lnSpc>
              <a:spcBef>
                <a:spcPts val="975"/>
              </a:spcBef>
              <a:spcAft>
                <a:spcPts val="0"/>
              </a:spcAft>
              <a:buNone/>
            </a:pPr>
            <a:r>
              <a:t/>
            </a:r>
            <a:endParaRPr sz="2450">
              <a:latin typeface="Trebuchet MS"/>
              <a:ea typeface="Trebuchet MS"/>
              <a:cs typeface="Trebuchet MS"/>
              <a:sym typeface="Trebuchet MS"/>
            </a:endParaRPr>
          </a:p>
          <a:p>
            <a:pPr indent="0" lvl="0" marL="608330" rtl="0" algn="l">
              <a:lnSpc>
                <a:spcPct val="100000"/>
              </a:lnSpc>
              <a:spcBef>
                <a:spcPts val="5"/>
              </a:spcBef>
              <a:spcAft>
                <a:spcPts val="0"/>
              </a:spcAft>
              <a:buNone/>
            </a:pPr>
            <a:r>
              <a:rPr lang="en-US" sz="5200">
                <a:solidFill>
                  <a:srgbClr val="FFFFFF"/>
                </a:solidFill>
                <a:latin typeface="Arial Black"/>
                <a:ea typeface="Arial Black"/>
                <a:cs typeface="Arial Black"/>
                <a:sym typeface="Arial Black"/>
              </a:rPr>
              <a:t>Rp 62.000</a:t>
            </a:r>
            <a:endParaRPr sz="5200">
              <a:latin typeface="Arial Black"/>
              <a:ea typeface="Arial Black"/>
              <a:cs typeface="Arial Black"/>
              <a:sym typeface="Arial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7" name="Shape 297"/>
        <p:cNvGrpSpPr/>
        <p:nvPr/>
      </p:nvGrpSpPr>
      <p:grpSpPr>
        <a:xfrm>
          <a:off x="0" y="0"/>
          <a:ext cx="0" cy="0"/>
          <a:chOff x="0" y="0"/>
          <a:chExt cx="0" cy="0"/>
        </a:xfrm>
      </p:grpSpPr>
      <p:sp>
        <p:nvSpPr>
          <p:cNvPr id="298" name="Google Shape;298;p11"/>
          <p:cNvSpPr/>
          <p:nvPr/>
        </p:nvSpPr>
        <p:spPr>
          <a:xfrm>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77AB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99" name="Google Shape;299;p11"/>
          <p:cNvPicPr preferRelativeResize="0"/>
          <p:nvPr/>
        </p:nvPicPr>
        <p:blipFill rotWithShape="1">
          <a:blip r:embed="rId3">
            <a:alphaModFix/>
          </a:blip>
          <a:srcRect b="0" l="0" r="0" t="0"/>
          <a:stretch/>
        </p:blipFill>
        <p:spPr>
          <a:xfrm>
            <a:off x="11236208" y="0"/>
            <a:ext cx="7051791" cy="3653745"/>
          </a:xfrm>
          <a:prstGeom prst="rect">
            <a:avLst/>
          </a:prstGeom>
          <a:noFill/>
          <a:ln>
            <a:noFill/>
          </a:ln>
        </p:spPr>
      </p:pic>
      <p:grpSp>
        <p:nvGrpSpPr>
          <p:cNvPr id="300" name="Google Shape;300;p11"/>
          <p:cNvGrpSpPr/>
          <p:nvPr/>
        </p:nvGrpSpPr>
        <p:grpSpPr>
          <a:xfrm>
            <a:off x="0" y="0"/>
            <a:ext cx="17194517" cy="9448390"/>
            <a:chOff x="0" y="0"/>
            <a:chExt cx="17194517" cy="9448390"/>
          </a:xfrm>
        </p:grpSpPr>
        <p:pic>
          <p:nvPicPr>
            <p:cNvPr id="301" name="Google Shape;301;p11"/>
            <p:cNvPicPr preferRelativeResize="0"/>
            <p:nvPr/>
          </p:nvPicPr>
          <p:blipFill rotWithShape="1">
            <a:blip r:embed="rId4">
              <a:alphaModFix/>
            </a:blip>
            <a:srcRect b="0" l="0" r="0" t="0"/>
            <a:stretch/>
          </p:blipFill>
          <p:spPr>
            <a:xfrm>
              <a:off x="0" y="0"/>
              <a:ext cx="7014980" cy="3653745"/>
            </a:xfrm>
            <a:prstGeom prst="rect">
              <a:avLst/>
            </a:prstGeom>
            <a:noFill/>
            <a:ln>
              <a:noFill/>
            </a:ln>
          </p:spPr>
        </p:pic>
        <p:sp>
          <p:nvSpPr>
            <p:cNvPr id="302" name="Google Shape;302;p11"/>
            <p:cNvSpPr/>
            <p:nvPr/>
          </p:nvSpPr>
          <p:spPr>
            <a:xfrm>
              <a:off x="3997207" y="0"/>
              <a:ext cx="7258050" cy="3653790"/>
            </a:xfrm>
            <a:custGeom>
              <a:rect b="b" l="l" r="r" t="t"/>
              <a:pathLst>
                <a:path extrusionOk="0" h="3653790" w="7258050">
                  <a:moveTo>
                    <a:pt x="4129399" y="3653745"/>
                  </a:moveTo>
                  <a:lnTo>
                    <a:pt x="0" y="3653745"/>
                  </a:lnTo>
                  <a:lnTo>
                    <a:pt x="0" y="2113519"/>
                  </a:lnTo>
                  <a:lnTo>
                    <a:pt x="30695" y="2091746"/>
                  </a:lnTo>
                  <a:lnTo>
                    <a:pt x="0" y="2084286"/>
                  </a:lnTo>
                  <a:lnTo>
                    <a:pt x="0" y="0"/>
                  </a:lnTo>
                  <a:lnTo>
                    <a:pt x="7257547" y="0"/>
                  </a:lnTo>
                  <a:lnTo>
                    <a:pt x="7257547" y="2084286"/>
                  </a:lnTo>
                  <a:lnTo>
                    <a:pt x="7244440" y="2102545"/>
                  </a:lnTo>
                  <a:lnTo>
                    <a:pt x="7257478" y="2113519"/>
                  </a:lnTo>
                  <a:lnTo>
                    <a:pt x="7257547" y="3607935"/>
                  </a:lnTo>
                  <a:lnTo>
                    <a:pt x="5406669" y="3607935"/>
                  </a:lnTo>
                  <a:lnTo>
                    <a:pt x="5363271" y="3640899"/>
                  </a:lnTo>
                  <a:lnTo>
                    <a:pt x="4175862" y="3640899"/>
                  </a:lnTo>
                  <a:lnTo>
                    <a:pt x="4169054" y="3646893"/>
                  </a:lnTo>
                  <a:lnTo>
                    <a:pt x="4149705" y="3646893"/>
                  </a:lnTo>
                  <a:lnTo>
                    <a:pt x="4129399" y="3653745"/>
                  </a:lnTo>
                  <a:close/>
                </a:path>
                <a:path extrusionOk="0" h="3653790" w="7258050">
                  <a:moveTo>
                    <a:pt x="5539584" y="3653745"/>
                  </a:moveTo>
                  <a:lnTo>
                    <a:pt x="5484760" y="3653745"/>
                  </a:lnTo>
                  <a:lnTo>
                    <a:pt x="5406669" y="3607935"/>
                  </a:lnTo>
                  <a:lnTo>
                    <a:pt x="7257547" y="3607935"/>
                  </a:lnTo>
                  <a:lnTo>
                    <a:pt x="7257547" y="3620970"/>
                  </a:lnTo>
                  <a:lnTo>
                    <a:pt x="5573651" y="3620970"/>
                  </a:lnTo>
                  <a:lnTo>
                    <a:pt x="5539584" y="3653745"/>
                  </a:lnTo>
                  <a:close/>
                </a:path>
                <a:path extrusionOk="0" h="3653790" w="7258050">
                  <a:moveTo>
                    <a:pt x="7257547" y="3653745"/>
                  </a:moveTo>
                  <a:lnTo>
                    <a:pt x="5682078" y="3653745"/>
                  </a:lnTo>
                  <a:lnTo>
                    <a:pt x="5573651" y="3620970"/>
                  </a:lnTo>
                  <a:lnTo>
                    <a:pt x="7257547" y="3620970"/>
                  </a:lnTo>
                  <a:lnTo>
                    <a:pt x="7257547" y="3653745"/>
                  </a:lnTo>
                  <a:close/>
                </a:path>
                <a:path extrusionOk="0" h="3653790" w="7258050">
                  <a:moveTo>
                    <a:pt x="5346359" y="3653745"/>
                  </a:moveTo>
                  <a:lnTo>
                    <a:pt x="4190202" y="3653745"/>
                  </a:lnTo>
                  <a:lnTo>
                    <a:pt x="4175862" y="3640899"/>
                  </a:lnTo>
                  <a:lnTo>
                    <a:pt x="5363271" y="3640899"/>
                  </a:lnTo>
                  <a:lnTo>
                    <a:pt x="5346359" y="3653745"/>
                  </a:lnTo>
                  <a:close/>
                </a:path>
                <a:path extrusionOk="0" h="3653790" w="7258050">
                  <a:moveTo>
                    <a:pt x="4161274" y="3653745"/>
                  </a:moveTo>
                  <a:lnTo>
                    <a:pt x="4158806" y="3653745"/>
                  </a:lnTo>
                  <a:lnTo>
                    <a:pt x="4149705" y="3646893"/>
                  </a:lnTo>
                  <a:lnTo>
                    <a:pt x="4169054" y="3646893"/>
                  </a:lnTo>
                  <a:lnTo>
                    <a:pt x="4161274" y="3653745"/>
                  </a:lnTo>
                  <a:close/>
                </a:path>
              </a:pathLst>
            </a:custGeom>
            <a:solidFill>
              <a:srgbClr val="FAF4E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03" name="Google Shape;303;p11"/>
            <p:cNvPicPr preferRelativeResize="0"/>
            <p:nvPr/>
          </p:nvPicPr>
          <p:blipFill rotWithShape="1">
            <a:blip r:embed="rId5">
              <a:alphaModFix/>
            </a:blip>
            <a:srcRect b="0" l="0" r="0" t="0"/>
            <a:stretch/>
          </p:blipFill>
          <p:spPr>
            <a:xfrm>
              <a:off x="3997207" y="0"/>
              <a:ext cx="12541871" cy="9448087"/>
            </a:xfrm>
            <a:prstGeom prst="rect">
              <a:avLst/>
            </a:prstGeom>
            <a:noFill/>
            <a:ln>
              <a:noFill/>
            </a:ln>
          </p:spPr>
        </p:pic>
        <p:sp>
          <p:nvSpPr>
            <p:cNvPr id="304" name="Google Shape;304;p11"/>
            <p:cNvSpPr/>
            <p:nvPr/>
          </p:nvSpPr>
          <p:spPr>
            <a:xfrm>
              <a:off x="8986181" y="1797139"/>
              <a:ext cx="6716395" cy="7018655"/>
            </a:xfrm>
            <a:custGeom>
              <a:rect b="b" l="l" r="r" t="t"/>
              <a:pathLst>
                <a:path extrusionOk="0" h="7018655" w="6716394">
                  <a:moveTo>
                    <a:pt x="6716063" y="7018215"/>
                  </a:moveTo>
                  <a:lnTo>
                    <a:pt x="0" y="7018215"/>
                  </a:lnTo>
                  <a:lnTo>
                    <a:pt x="0" y="0"/>
                  </a:lnTo>
                  <a:lnTo>
                    <a:pt x="6716063" y="0"/>
                  </a:lnTo>
                  <a:lnTo>
                    <a:pt x="6716063" y="701821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5" name="Google Shape;305;p11"/>
            <p:cNvSpPr/>
            <p:nvPr/>
          </p:nvSpPr>
          <p:spPr>
            <a:xfrm>
              <a:off x="11923531" y="839418"/>
              <a:ext cx="636905" cy="2453005"/>
            </a:xfrm>
            <a:custGeom>
              <a:rect b="b" l="l" r="r" t="t"/>
              <a:pathLst>
                <a:path extrusionOk="0" h="2453004" w="636904">
                  <a:moveTo>
                    <a:pt x="91961" y="649473"/>
                  </a:moveTo>
                  <a:lnTo>
                    <a:pt x="51628" y="632145"/>
                  </a:lnTo>
                  <a:lnTo>
                    <a:pt x="34865" y="591381"/>
                  </a:lnTo>
                  <a:lnTo>
                    <a:pt x="35228" y="583973"/>
                  </a:lnTo>
                  <a:lnTo>
                    <a:pt x="36974" y="576628"/>
                  </a:lnTo>
                  <a:lnTo>
                    <a:pt x="44751" y="524466"/>
                  </a:lnTo>
                  <a:lnTo>
                    <a:pt x="53293" y="471987"/>
                  </a:lnTo>
                  <a:lnTo>
                    <a:pt x="63132" y="419535"/>
                  </a:lnTo>
                  <a:lnTo>
                    <a:pt x="74800" y="367453"/>
                  </a:lnTo>
                  <a:lnTo>
                    <a:pt x="88829" y="316083"/>
                  </a:lnTo>
                  <a:lnTo>
                    <a:pt x="105750" y="265768"/>
                  </a:lnTo>
                  <a:lnTo>
                    <a:pt x="126094" y="216851"/>
                  </a:lnTo>
                  <a:lnTo>
                    <a:pt x="150395" y="169676"/>
                  </a:lnTo>
                  <a:lnTo>
                    <a:pt x="176530" y="128441"/>
                  </a:lnTo>
                  <a:lnTo>
                    <a:pt x="207853" y="91001"/>
                  </a:lnTo>
                  <a:lnTo>
                    <a:pt x="243799" y="57965"/>
                  </a:lnTo>
                  <a:lnTo>
                    <a:pt x="283777" y="29942"/>
                  </a:lnTo>
                  <a:lnTo>
                    <a:pt x="328198" y="8126"/>
                  </a:lnTo>
                  <a:lnTo>
                    <a:pt x="377008" y="0"/>
                  </a:lnTo>
                  <a:lnTo>
                    <a:pt x="403646" y="4610"/>
                  </a:lnTo>
                  <a:lnTo>
                    <a:pt x="452304" y="24913"/>
                  </a:lnTo>
                  <a:lnTo>
                    <a:pt x="495627" y="57675"/>
                  </a:lnTo>
                  <a:lnTo>
                    <a:pt x="532035" y="97485"/>
                  </a:lnTo>
                  <a:lnTo>
                    <a:pt x="542619" y="113420"/>
                  </a:lnTo>
                  <a:lnTo>
                    <a:pt x="373832" y="113420"/>
                  </a:lnTo>
                  <a:lnTo>
                    <a:pt x="371110" y="115008"/>
                  </a:lnTo>
                  <a:lnTo>
                    <a:pt x="372026" y="115008"/>
                  </a:lnTo>
                  <a:lnTo>
                    <a:pt x="354778" y="122124"/>
                  </a:lnTo>
                  <a:lnTo>
                    <a:pt x="335080" y="133041"/>
                  </a:lnTo>
                  <a:lnTo>
                    <a:pt x="299882" y="161510"/>
                  </a:lnTo>
                  <a:lnTo>
                    <a:pt x="265183" y="203156"/>
                  </a:lnTo>
                  <a:lnTo>
                    <a:pt x="237501" y="250715"/>
                  </a:lnTo>
                  <a:lnTo>
                    <a:pt x="215604" y="301931"/>
                  </a:lnTo>
                  <a:lnTo>
                    <a:pt x="198258" y="354551"/>
                  </a:lnTo>
                  <a:lnTo>
                    <a:pt x="185356" y="404533"/>
                  </a:lnTo>
                  <a:lnTo>
                    <a:pt x="173844" y="454794"/>
                  </a:lnTo>
                  <a:lnTo>
                    <a:pt x="163725" y="505334"/>
                  </a:lnTo>
                  <a:lnTo>
                    <a:pt x="155000" y="556153"/>
                  </a:lnTo>
                  <a:lnTo>
                    <a:pt x="147673" y="607251"/>
                  </a:lnTo>
                  <a:lnTo>
                    <a:pt x="146652" y="610869"/>
                  </a:lnTo>
                  <a:lnTo>
                    <a:pt x="117367" y="643639"/>
                  </a:lnTo>
                  <a:lnTo>
                    <a:pt x="95703" y="649355"/>
                  </a:lnTo>
                  <a:lnTo>
                    <a:pt x="91961" y="649473"/>
                  </a:lnTo>
                  <a:close/>
                </a:path>
                <a:path extrusionOk="0" h="2453004" w="636904">
                  <a:moveTo>
                    <a:pt x="374669" y="113821"/>
                  </a:moveTo>
                  <a:lnTo>
                    <a:pt x="373832" y="113420"/>
                  </a:lnTo>
                  <a:lnTo>
                    <a:pt x="375874" y="113420"/>
                  </a:lnTo>
                  <a:lnTo>
                    <a:pt x="374669" y="113821"/>
                  </a:lnTo>
                  <a:close/>
                </a:path>
                <a:path extrusionOk="0" h="2453004" w="636904">
                  <a:moveTo>
                    <a:pt x="374776" y="113873"/>
                  </a:moveTo>
                  <a:lnTo>
                    <a:pt x="375874" y="113420"/>
                  </a:lnTo>
                  <a:lnTo>
                    <a:pt x="374776" y="113873"/>
                  </a:lnTo>
                  <a:close/>
                </a:path>
                <a:path extrusionOk="0" h="2453004" w="636904">
                  <a:moveTo>
                    <a:pt x="453602" y="186629"/>
                  </a:moveTo>
                  <a:lnTo>
                    <a:pt x="447102" y="176708"/>
                  </a:lnTo>
                  <a:lnTo>
                    <a:pt x="443699" y="169449"/>
                  </a:lnTo>
                  <a:lnTo>
                    <a:pt x="438936" y="163098"/>
                  </a:lnTo>
                  <a:lnTo>
                    <a:pt x="408915" y="133275"/>
                  </a:lnTo>
                  <a:lnTo>
                    <a:pt x="379503" y="116142"/>
                  </a:lnTo>
                  <a:lnTo>
                    <a:pt x="374776" y="113873"/>
                  </a:lnTo>
                  <a:lnTo>
                    <a:pt x="375874" y="113420"/>
                  </a:lnTo>
                  <a:lnTo>
                    <a:pt x="542619" y="113420"/>
                  </a:lnTo>
                  <a:lnTo>
                    <a:pt x="547139" y="120225"/>
                  </a:lnTo>
                  <a:lnTo>
                    <a:pt x="558393" y="147029"/>
                  </a:lnTo>
                  <a:lnTo>
                    <a:pt x="566567" y="174564"/>
                  </a:lnTo>
                  <a:lnTo>
                    <a:pt x="568589" y="185782"/>
                  </a:lnTo>
                  <a:lnTo>
                    <a:pt x="453453" y="185782"/>
                  </a:lnTo>
                  <a:lnTo>
                    <a:pt x="453602" y="186629"/>
                  </a:lnTo>
                  <a:close/>
                </a:path>
                <a:path extrusionOk="0" h="2453004" w="636904">
                  <a:moveTo>
                    <a:pt x="372026" y="115008"/>
                  </a:moveTo>
                  <a:lnTo>
                    <a:pt x="371110" y="115008"/>
                  </a:lnTo>
                  <a:lnTo>
                    <a:pt x="374669" y="113821"/>
                  </a:lnTo>
                  <a:lnTo>
                    <a:pt x="372026" y="115008"/>
                  </a:lnTo>
                  <a:close/>
                </a:path>
                <a:path extrusionOk="0" h="2453004" w="636904">
                  <a:moveTo>
                    <a:pt x="453744" y="186845"/>
                  </a:moveTo>
                  <a:lnTo>
                    <a:pt x="453602" y="186629"/>
                  </a:lnTo>
                  <a:lnTo>
                    <a:pt x="453453" y="185782"/>
                  </a:lnTo>
                  <a:lnTo>
                    <a:pt x="453744" y="186845"/>
                  </a:lnTo>
                  <a:close/>
                </a:path>
                <a:path extrusionOk="0" h="2453004" w="636904">
                  <a:moveTo>
                    <a:pt x="569489" y="190772"/>
                  </a:moveTo>
                  <a:lnTo>
                    <a:pt x="454814" y="190772"/>
                  </a:lnTo>
                  <a:lnTo>
                    <a:pt x="455722" y="189865"/>
                  </a:lnTo>
                  <a:lnTo>
                    <a:pt x="453744" y="186845"/>
                  </a:lnTo>
                  <a:lnTo>
                    <a:pt x="453453" y="185782"/>
                  </a:lnTo>
                  <a:lnTo>
                    <a:pt x="568589" y="185782"/>
                  </a:lnTo>
                  <a:lnTo>
                    <a:pt x="569489" y="190772"/>
                  </a:lnTo>
                  <a:close/>
                </a:path>
                <a:path extrusionOk="0" h="2453004" w="636904">
                  <a:moveTo>
                    <a:pt x="399633" y="2348478"/>
                  </a:moveTo>
                  <a:lnTo>
                    <a:pt x="244987" y="2348478"/>
                  </a:lnTo>
                  <a:lnTo>
                    <a:pt x="224735" y="2330712"/>
                  </a:lnTo>
                  <a:lnTo>
                    <a:pt x="243720" y="2321740"/>
                  </a:lnTo>
                  <a:lnTo>
                    <a:pt x="282693" y="2295685"/>
                  </a:lnTo>
                  <a:lnTo>
                    <a:pt x="316903" y="2265015"/>
                  </a:lnTo>
                  <a:lnTo>
                    <a:pt x="346712" y="2230328"/>
                  </a:lnTo>
                  <a:lnTo>
                    <a:pt x="372486" y="2192222"/>
                  </a:lnTo>
                  <a:lnTo>
                    <a:pt x="394588" y="2151297"/>
                  </a:lnTo>
                  <a:lnTo>
                    <a:pt x="413382" y="2108151"/>
                  </a:lnTo>
                  <a:lnTo>
                    <a:pt x="429232" y="2063382"/>
                  </a:lnTo>
                  <a:lnTo>
                    <a:pt x="442501" y="2017589"/>
                  </a:lnTo>
                  <a:lnTo>
                    <a:pt x="453554" y="1971371"/>
                  </a:lnTo>
                  <a:lnTo>
                    <a:pt x="462755" y="1925326"/>
                  </a:lnTo>
                  <a:lnTo>
                    <a:pt x="470466" y="1880053"/>
                  </a:lnTo>
                  <a:lnTo>
                    <a:pt x="478044" y="1830391"/>
                  </a:lnTo>
                  <a:lnTo>
                    <a:pt x="484941" y="1780667"/>
                  </a:lnTo>
                  <a:lnTo>
                    <a:pt x="491175" y="1730886"/>
                  </a:lnTo>
                  <a:lnTo>
                    <a:pt x="496765" y="1681051"/>
                  </a:lnTo>
                  <a:lnTo>
                    <a:pt x="501728" y="1631166"/>
                  </a:lnTo>
                  <a:lnTo>
                    <a:pt x="506082" y="1581236"/>
                  </a:lnTo>
                  <a:lnTo>
                    <a:pt x="509845" y="1531264"/>
                  </a:lnTo>
                  <a:lnTo>
                    <a:pt x="513033" y="1481255"/>
                  </a:lnTo>
                  <a:lnTo>
                    <a:pt x="515666" y="1431213"/>
                  </a:lnTo>
                  <a:lnTo>
                    <a:pt x="517760" y="1381142"/>
                  </a:lnTo>
                  <a:lnTo>
                    <a:pt x="519334" y="1331046"/>
                  </a:lnTo>
                  <a:lnTo>
                    <a:pt x="520404" y="1280928"/>
                  </a:lnTo>
                  <a:lnTo>
                    <a:pt x="520990" y="1230794"/>
                  </a:lnTo>
                  <a:lnTo>
                    <a:pt x="521109" y="1180647"/>
                  </a:lnTo>
                  <a:lnTo>
                    <a:pt x="520777" y="1130491"/>
                  </a:lnTo>
                  <a:lnTo>
                    <a:pt x="520014" y="1080331"/>
                  </a:lnTo>
                  <a:lnTo>
                    <a:pt x="518837" y="1030170"/>
                  </a:lnTo>
                  <a:lnTo>
                    <a:pt x="517263" y="980013"/>
                  </a:lnTo>
                  <a:lnTo>
                    <a:pt x="515311" y="929864"/>
                  </a:lnTo>
                  <a:lnTo>
                    <a:pt x="512997" y="879726"/>
                  </a:lnTo>
                  <a:lnTo>
                    <a:pt x="510341" y="829604"/>
                  </a:lnTo>
                  <a:lnTo>
                    <a:pt x="507359" y="779503"/>
                  </a:lnTo>
                  <a:lnTo>
                    <a:pt x="504069" y="729425"/>
                  </a:lnTo>
                  <a:lnTo>
                    <a:pt x="500489" y="679375"/>
                  </a:lnTo>
                  <a:lnTo>
                    <a:pt x="496637" y="629358"/>
                  </a:lnTo>
                  <a:lnTo>
                    <a:pt x="492530" y="579377"/>
                  </a:lnTo>
                  <a:lnTo>
                    <a:pt x="488186" y="529436"/>
                  </a:lnTo>
                  <a:lnTo>
                    <a:pt x="483623" y="479540"/>
                  </a:lnTo>
                  <a:lnTo>
                    <a:pt x="479468" y="435406"/>
                  </a:lnTo>
                  <a:lnTo>
                    <a:pt x="475171" y="391243"/>
                  </a:lnTo>
                  <a:lnTo>
                    <a:pt x="470733" y="347051"/>
                  </a:lnTo>
                  <a:lnTo>
                    <a:pt x="466059" y="301931"/>
                  </a:lnTo>
                  <a:lnTo>
                    <a:pt x="455949" y="208466"/>
                  </a:lnTo>
                  <a:lnTo>
                    <a:pt x="455586" y="200852"/>
                  </a:lnTo>
                  <a:lnTo>
                    <a:pt x="454769" y="193290"/>
                  </a:lnTo>
                  <a:lnTo>
                    <a:pt x="453602" y="186629"/>
                  </a:lnTo>
                  <a:lnTo>
                    <a:pt x="453744" y="186845"/>
                  </a:lnTo>
                  <a:lnTo>
                    <a:pt x="454814" y="190772"/>
                  </a:lnTo>
                  <a:lnTo>
                    <a:pt x="569489" y="190772"/>
                  </a:lnTo>
                  <a:lnTo>
                    <a:pt x="571663" y="202831"/>
                  </a:lnTo>
                  <a:lnTo>
                    <a:pt x="573679" y="231830"/>
                  </a:lnTo>
                  <a:lnTo>
                    <a:pt x="579090" y="282733"/>
                  </a:lnTo>
                  <a:lnTo>
                    <a:pt x="584415" y="333636"/>
                  </a:lnTo>
                  <a:lnTo>
                    <a:pt x="589619" y="384539"/>
                  </a:lnTo>
                  <a:lnTo>
                    <a:pt x="594672" y="435442"/>
                  </a:lnTo>
                  <a:lnTo>
                    <a:pt x="599539" y="486345"/>
                  </a:lnTo>
                  <a:lnTo>
                    <a:pt x="604197" y="537745"/>
                  </a:lnTo>
                  <a:lnTo>
                    <a:pt x="608630" y="589182"/>
                  </a:lnTo>
                  <a:lnTo>
                    <a:pt x="613491" y="649473"/>
                  </a:lnTo>
                  <a:lnTo>
                    <a:pt x="616742" y="692160"/>
                  </a:lnTo>
                  <a:lnTo>
                    <a:pt x="620380" y="743696"/>
                  </a:lnTo>
                  <a:lnTo>
                    <a:pt x="623711" y="795258"/>
                  </a:lnTo>
                  <a:lnTo>
                    <a:pt x="626715" y="846845"/>
                  </a:lnTo>
                  <a:lnTo>
                    <a:pt x="629373" y="898454"/>
                  </a:lnTo>
                  <a:lnTo>
                    <a:pt x="631663" y="950082"/>
                  </a:lnTo>
                  <a:lnTo>
                    <a:pt x="633565" y="1001727"/>
                  </a:lnTo>
                  <a:lnTo>
                    <a:pt x="634936" y="1052030"/>
                  </a:lnTo>
                  <a:lnTo>
                    <a:pt x="635908" y="1102353"/>
                  </a:lnTo>
                  <a:lnTo>
                    <a:pt x="636460" y="1152690"/>
                  </a:lnTo>
                  <a:lnTo>
                    <a:pt x="636574" y="1203034"/>
                  </a:lnTo>
                  <a:lnTo>
                    <a:pt x="636230" y="1253378"/>
                  </a:lnTo>
                  <a:lnTo>
                    <a:pt x="635410" y="1303715"/>
                  </a:lnTo>
                  <a:lnTo>
                    <a:pt x="634095" y="1354038"/>
                  </a:lnTo>
                  <a:lnTo>
                    <a:pt x="632265" y="1404341"/>
                  </a:lnTo>
                  <a:lnTo>
                    <a:pt x="629902" y="1454617"/>
                  </a:lnTo>
                  <a:lnTo>
                    <a:pt x="626986" y="1504859"/>
                  </a:lnTo>
                  <a:lnTo>
                    <a:pt x="623887" y="1555620"/>
                  </a:lnTo>
                  <a:lnTo>
                    <a:pt x="620047" y="1606349"/>
                  </a:lnTo>
                  <a:lnTo>
                    <a:pt x="615488" y="1657012"/>
                  </a:lnTo>
                  <a:lnTo>
                    <a:pt x="610233" y="1707578"/>
                  </a:lnTo>
                  <a:lnTo>
                    <a:pt x="604302" y="1758013"/>
                  </a:lnTo>
                  <a:lnTo>
                    <a:pt x="598640" y="1811300"/>
                  </a:lnTo>
                  <a:lnTo>
                    <a:pt x="591614" y="1864371"/>
                  </a:lnTo>
                  <a:lnTo>
                    <a:pt x="583224" y="1917225"/>
                  </a:lnTo>
                  <a:lnTo>
                    <a:pt x="573465" y="1969862"/>
                  </a:lnTo>
                  <a:lnTo>
                    <a:pt x="562337" y="2022282"/>
                  </a:lnTo>
                  <a:lnTo>
                    <a:pt x="548270" y="2072681"/>
                  </a:lnTo>
                  <a:lnTo>
                    <a:pt x="531993" y="2122766"/>
                  </a:lnTo>
                  <a:lnTo>
                    <a:pt x="513018" y="2171947"/>
                  </a:lnTo>
                  <a:lnTo>
                    <a:pt x="490856" y="2219631"/>
                  </a:lnTo>
                  <a:lnTo>
                    <a:pt x="465020" y="2265229"/>
                  </a:lnTo>
                  <a:lnTo>
                    <a:pt x="435022" y="2308148"/>
                  </a:lnTo>
                  <a:lnTo>
                    <a:pt x="400373" y="2347798"/>
                  </a:lnTo>
                  <a:lnTo>
                    <a:pt x="399633" y="2348478"/>
                  </a:lnTo>
                  <a:close/>
                </a:path>
                <a:path extrusionOk="0" h="2453004" w="636904">
                  <a:moveTo>
                    <a:pt x="200875" y="2452594"/>
                  </a:moveTo>
                  <a:lnTo>
                    <a:pt x="163599" y="2434095"/>
                  </a:lnTo>
                  <a:lnTo>
                    <a:pt x="129415" y="2403575"/>
                  </a:lnTo>
                  <a:lnTo>
                    <a:pt x="100250" y="2368416"/>
                  </a:lnTo>
                  <a:lnTo>
                    <a:pt x="78033" y="2336002"/>
                  </a:lnTo>
                  <a:lnTo>
                    <a:pt x="53797" y="2292340"/>
                  </a:lnTo>
                  <a:lnTo>
                    <a:pt x="34935" y="2247137"/>
                  </a:lnTo>
                  <a:lnTo>
                    <a:pt x="20839" y="2200597"/>
                  </a:lnTo>
                  <a:lnTo>
                    <a:pt x="10904" y="2152920"/>
                  </a:lnTo>
                  <a:lnTo>
                    <a:pt x="4523" y="2104310"/>
                  </a:lnTo>
                  <a:lnTo>
                    <a:pt x="1090" y="2054968"/>
                  </a:lnTo>
                  <a:lnTo>
                    <a:pt x="0" y="2005098"/>
                  </a:lnTo>
                  <a:lnTo>
                    <a:pt x="645" y="1954902"/>
                  </a:lnTo>
                  <a:lnTo>
                    <a:pt x="2420" y="1904582"/>
                  </a:lnTo>
                  <a:lnTo>
                    <a:pt x="4719" y="1854340"/>
                  </a:lnTo>
                  <a:lnTo>
                    <a:pt x="6936" y="1804378"/>
                  </a:lnTo>
                  <a:lnTo>
                    <a:pt x="8465" y="1754900"/>
                  </a:lnTo>
                  <a:lnTo>
                    <a:pt x="8698" y="1706108"/>
                  </a:lnTo>
                  <a:lnTo>
                    <a:pt x="7032" y="1658203"/>
                  </a:lnTo>
                  <a:lnTo>
                    <a:pt x="16924" y="1622641"/>
                  </a:lnTo>
                  <a:lnTo>
                    <a:pt x="44411" y="1604926"/>
                  </a:lnTo>
                  <a:lnTo>
                    <a:pt x="78454" y="1604991"/>
                  </a:lnTo>
                  <a:lnTo>
                    <a:pt x="108010" y="1622772"/>
                  </a:lnTo>
                  <a:lnTo>
                    <a:pt x="122040" y="1658203"/>
                  </a:lnTo>
                  <a:lnTo>
                    <a:pt x="123844" y="1706108"/>
                  </a:lnTo>
                  <a:lnTo>
                    <a:pt x="123758" y="1758013"/>
                  </a:lnTo>
                  <a:lnTo>
                    <a:pt x="122630" y="1802368"/>
                  </a:lnTo>
                  <a:lnTo>
                    <a:pt x="120735" y="1850592"/>
                  </a:lnTo>
                  <a:lnTo>
                    <a:pt x="118734" y="1898868"/>
                  </a:lnTo>
                  <a:lnTo>
                    <a:pt x="117191" y="1947180"/>
                  </a:lnTo>
                  <a:lnTo>
                    <a:pt x="116668" y="1995507"/>
                  </a:lnTo>
                  <a:lnTo>
                    <a:pt x="117730" y="2043831"/>
                  </a:lnTo>
                  <a:lnTo>
                    <a:pt x="121148" y="2092884"/>
                  </a:lnTo>
                  <a:lnTo>
                    <a:pt x="127939" y="2141766"/>
                  </a:lnTo>
                  <a:lnTo>
                    <a:pt x="139032" y="2189473"/>
                  </a:lnTo>
                  <a:lnTo>
                    <a:pt x="155355" y="2235002"/>
                  </a:lnTo>
                  <a:lnTo>
                    <a:pt x="177836" y="2277348"/>
                  </a:lnTo>
                  <a:lnTo>
                    <a:pt x="207404" y="2315508"/>
                  </a:lnTo>
                  <a:lnTo>
                    <a:pt x="224735" y="2330712"/>
                  </a:lnTo>
                  <a:lnTo>
                    <a:pt x="199619" y="2342580"/>
                  </a:lnTo>
                  <a:lnTo>
                    <a:pt x="244987" y="2348478"/>
                  </a:lnTo>
                  <a:lnTo>
                    <a:pt x="399633" y="2348478"/>
                  </a:lnTo>
                  <a:lnTo>
                    <a:pt x="364582" y="2380701"/>
                  </a:lnTo>
                  <a:lnTo>
                    <a:pt x="325808" y="2408982"/>
                  </a:lnTo>
                  <a:lnTo>
                    <a:pt x="284052" y="2432644"/>
                  </a:lnTo>
                  <a:lnTo>
                    <a:pt x="239316" y="2451690"/>
                  </a:lnTo>
                  <a:lnTo>
                    <a:pt x="200875" y="2452594"/>
                  </a:lnTo>
                  <a:close/>
                </a:path>
                <a:path extrusionOk="0" h="2453004" w="636904">
                  <a:moveTo>
                    <a:pt x="244987" y="2348478"/>
                  </a:moveTo>
                  <a:lnTo>
                    <a:pt x="199619" y="2342580"/>
                  </a:lnTo>
                  <a:lnTo>
                    <a:pt x="224735" y="2330712"/>
                  </a:lnTo>
                  <a:lnTo>
                    <a:pt x="244987" y="2348478"/>
                  </a:lnTo>
                  <a:close/>
                </a:path>
              </a:pathLst>
            </a:custGeom>
            <a:solidFill>
              <a:srgbClr val="59694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6" name="Google Shape;306;p11"/>
            <p:cNvSpPr/>
            <p:nvPr/>
          </p:nvSpPr>
          <p:spPr>
            <a:xfrm>
              <a:off x="14515862" y="5684502"/>
              <a:ext cx="1677035" cy="3392170"/>
            </a:xfrm>
            <a:custGeom>
              <a:rect b="b" l="l" r="r" t="t"/>
              <a:pathLst>
                <a:path extrusionOk="0" h="3392170" w="1677034">
                  <a:moveTo>
                    <a:pt x="0" y="3391944"/>
                  </a:moveTo>
                  <a:lnTo>
                    <a:pt x="35509" y="3357746"/>
                  </a:lnTo>
                  <a:lnTo>
                    <a:pt x="70704" y="3323208"/>
                  </a:lnTo>
                  <a:lnTo>
                    <a:pt x="105581" y="3288332"/>
                  </a:lnTo>
                  <a:lnTo>
                    <a:pt x="140140" y="3253124"/>
                  </a:lnTo>
                  <a:lnTo>
                    <a:pt x="174378" y="3217586"/>
                  </a:lnTo>
                  <a:lnTo>
                    <a:pt x="208294" y="3181724"/>
                  </a:lnTo>
                  <a:lnTo>
                    <a:pt x="241885" y="3145540"/>
                  </a:lnTo>
                  <a:lnTo>
                    <a:pt x="275149" y="3109039"/>
                  </a:lnTo>
                  <a:lnTo>
                    <a:pt x="308085" y="3072225"/>
                  </a:lnTo>
                  <a:lnTo>
                    <a:pt x="340691" y="3035101"/>
                  </a:lnTo>
                  <a:lnTo>
                    <a:pt x="372964" y="2997672"/>
                  </a:lnTo>
                  <a:lnTo>
                    <a:pt x="404903" y="2959942"/>
                  </a:lnTo>
                  <a:lnTo>
                    <a:pt x="436506" y="2921914"/>
                  </a:lnTo>
                  <a:lnTo>
                    <a:pt x="467770" y="2883592"/>
                  </a:lnTo>
                  <a:lnTo>
                    <a:pt x="498694" y="2844981"/>
                  </a:lnTo>
                  <a:lnTo>
                    <a:pt x="529277" y="2806083"/>
                  </a:lnTo>
                  <a:lnTo>
                    <a:pt x="559515" y="2766904"/>
                  </a:lnTo>
                  <a:lnTo>
                    <a:pt x="589407" y="2727447"/>
                  </a:lnTo>
                  <a:lnTo>
                    <a:pt x="618952" y="2687716"/>
                  </a:lnTo>
                  <a:lnTo>
                    <a:pt x="648147" y="2647715"/>
                  </a:lnTo>
                  <a:lnTo>
                    <a:pt x="676990" y="2607447"/>
                  </a:lnTo>
                  <a:lnTo>
                    <a:pt x="705479" y="2566918"/>
                  </a:lnTo>
                  <a:lnTo>
                    <a:pt x="733613" y="2526130"/>
                  </a:lnTo>
                  <a:lnTo>
                    <a:pt x="761389" y="2485088"/>
                  </a:lnTo>
                  <a:lnTo>
                    <a:pt x="788805" y="2443795"/>
                  </a:lnTo>
                  <a:lnTo>
                    <a:pt x="815860" y="2402256"/>
                  </a:lnTo>
                  <a:lnTo>
                    <a:pt x="842552" y="2360474"/>
                  </a:lnTo>
                  <a:lnTo>
                    <a:pt x="868879" y="2318454"/>
                  </a:lnTo>
                  <a:lnTo>
                    <a:pt x="894838" y="2276199"/>
                  </a:lnTo>
                  <a:lnTo>
                    <a:pt x="920428" y="2233713"/>
                  </a:lnTo>
                  <a:lnTo>
                    <a:pt x="945647" y="2191000"/>
                  </a:lnTo>
                  <a:lnTo>
                    <a:pt x="970493" y="2148065"/>
                  </a:lnTo>
                  <a:lnTo>
                    <a:pt x="994963" y="2104910"/>
                  </a:lnTo>
                  <a:lnTo>
                    <a:pt x="1019057" y="2061540"/>
                  </a:lnTo>
                  <a:lnTo>
                    <a:pt x="1042772" y="2017960"/>
                  </a:lnTo>
                  <a:lnTo>
                    <a:pt x="1066106" y="1974171"/>
                  </a:lnTo>
                  <a:lnTo>
                    <a:pt x="1089058" y="1930180"/>
                  </a:lnTo>
                  <a:lnTo>
                    <a:pt x="1111624" y="1885989"/>
                  </a:lnTo>
                  <a:lnTo>
                    <a:pt x="1133805" y="1841603"/>
                  </a:lnTo>
                  <a:lnTo>
                    <a:pt x="1155596" y="1797026"/>
                  </a:lnTo>
                  <a:lnTo>
                    <a:pt x="1176997" y="1752260"/>
                  </a:lnTo>
                  <a:lnTo>
                    <a:pt x="1198005" y="1707312"/>
                  </a:lnTo>
                  <a:lnTo>
                    <a:pt x="1218619" y="1662183"/>
                  </a:lnTo>
                  <a:lnTo>
                    <a:pt x="1238837" y="1616879"/>
                  </a:lnTo>
                  <a:lnTo>
                    <a:pt x="1258657" y="1571403"/>
                  </a:lnTo>
                  <a:lnTo>
                    <a:pt x="1278076" y="1525759"/>
                  </a:lnTo>
                  <a:lnTo>
                    <a:pt x="1297093" y="1479950"/>
                  </a:lnTo>
                  <a:lnTo>
                    <a:pt x="1315706" y="1433982"/>
                  </a:lnTo>
                  <a:lnTo>
                    <a:pt x="1333913" y="1387858"/>
                  </a:lnTo>
                  <a:lnTo>
                    <a:pt x="1351712" y="1341582"/>
                  </a:lnTo>
                  <a:lnTo>
                    <a:pt x="1369101" y="1295157"/>
                  </a:lnTo>
                  <a:lnTo>
                    <a:pt x="1386078" y="1248588"/>
                  </a:lnTo>
                  <a:lnTo>
                    <a:pt x="1402642" y="1201878"/>
                  </a:lnTo>
                  <a:lnTo>
                    <a:pt x="1418790" y="1155032"/>
                  </a:lnTo>
                  <a:lnTo>
                    <a:pt x="1434520" y="1108054"/>
                  </a:lnTo>
                  <a:lnTo>
                    <a:pt x="1449830" y="1060947"/>
                  </a:lnTo>
                  <a:lnTo>
                    <a:pt x="1464719" y="1013715"/>
                  </a:lnTo>
                  <a:lnTo>
                    <a:pt x="1479184" y="966362"/>
                  </a:lnTo>
                  <a:lnTo>
                    <a:pt x="1493224" y="918893"/>
                  </a:lnTo>
                  <a:lnTo>
                    <a:pt x="1506837" y="871310"/>
                  </a:lnTo>
                  <a:lnTo>
                    <a:pt x="1520021" y="823619"/>
                  </a:lnTo>
                  <a:lnTo>
                    <a:pt x="1532773" y="775823"/>
                  </a:lnTo>
                  <a:lnTo>
                    <a:pt x="1545092" y="727925"/>
                  </a:lnTo>
                  <a:lnTo>
                    <a:pt x="1556976" y="679930"/>
                  </a:lnTo>
                  <a:lnTo>
                    <a:pt x="1568422" y="631842"/>
                  </a:lnTo>
                  <a:lnTo>
                    <a:pt x="1579430" y="583665"/>
                  </a:lnTo>
                  <a:lnTo>
                    <a:pt x="1589997" y="535402"/>
                  </a:lnTo>
                  <a:lnTo>
                    <a:pt x="1600121" y="487058"/>
                  </a:lnTo>
                  <a:lnTo>
                    <a:pt x="1609800" y="438636"/>
                  </a:lnTo>
                  <a:lnTo>
                    <a:pt x="1619033" y="390141"/>
                  </a:lnTo>
                  <a:lnTo>
                    <a:pt x="1627816" y="341576"/>
                  </a:lnTo>
                  <a:lnTo>
                    <a:pt x="1636150" y="292945"/>
                  </a:lnTo>
                  <a:lnTo>
                    <a:pt x="1644030" y="244253"/>
                  </a:lnTo>
                  <a:lnTo>
                    <a:pt x="1651456" y="195502"/>
                  </a:lnTo>
                  <a:lnTo>
                    <a:pt x="1658426" y="146698"/>
                  </a:lnTo>
                  <a:lnTo>
                    <a:pt x="1664937" y="97843"/>
                  </a:lnTo>
                  <a:lnTo>
                    <a:pt x="1670988" y="48942"/>
                  </a:lnTo>
                  <a:lnTo>
                    <a:pt x="1676577" y="0"/>
                  </a:lnTo>
                </a:path>
              </a:pathLst>
            </a:custGeom>
            <a:noFill/>
            <a:ln cap="flat" cmpd="sng" w="45800">
              <a:solidFill>
                <a:srgbClr val="FF958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7" name="Google Shape;307;p11"/>
            <p:cNvSpPr/>
            <p:nvPr/>
          </p:nvSpPr>
          <p:spPr>
            <a:xfrm>
              <a:off x="14596732" y="4852237"/>
              <a:ext cx="2597785" cy="3851910"/>
            </a:xfrm>
            <a:custGeom>
              <a:rect b="b" l="l" r="r" t="t"/>
              <a:pathLst>
                <a:path extrusionOk="0" h="3851909" w="2597784">
                  <a:moveTo>
                    <a:pt x="346087" y="3696563"/>
                  </a:moveTo>
                  <a:lnTo>
                    <a:pt x="345313" y="3652863"/>
                  </a:lnTo>
                  <a:lnTo>
                    <a:pt x="341223" y="3574313"/>
                  </a:lnTo>
                  <a:lnTo>
                    <a:pt x="337273" y="3528377"/>
                  </a:lnTo>
                  <a:lnTo>
                    <a:pt x="332155" y="3482556"/>
                  </a:lnTo>
                  <a:lnTo>
                    <a:pt x="286600" y="3140367"/>
                  </a:lnTo>
                  <a:lnTo>
                    <a:pt x="265493" y="2987560"/>
                  </a:lnTo>
                  <a:lnTo>
                    <a:pt x="257657" y="2936722"/>
                  </a:lnTo>
                  <a:lnTo>
                    <a:pt x="249123" y="2885973"/>
                  </a:lnTo>
                  <a:lnTo>
                    <a:pt x="239699" y="2835364"/>
                  </a:lnTo>
                  <a:lnTo>
                    <a:pt x="229209" y="2784919"/>
                  </a:lnTo>
                  <a:lnTo>
                    <a:pt x="216420" y="2731732"/>
                  </a:lnTo>
                  <a:lnTo>
                    <a:pt x="200533" y="2679281"/>
                  </a:lnTo>
                  <a:lnTo>
                    <a:pt x="180594" y="2629408"/>
                  </a:lnTo>
                  <a:lnTo>
                    <a:pt x="155613" y="2583942"/>
                  </a:lnTo>
                  <a:lnTo>
                    <a:pt x="124637" y="2544686"/>
                  </a:lnTo>
                  <a:lnTo>
                    <a:pt x="84607" y="2517013"/>
                  </a:lnTo>
                  <a:lnTo>
                    <a:pt x="63906" y="2514066"/>
                  </a:lnTo>
                  <a:lnTo>
                    <a:pt x="45250" y="2522004"/>
                  </a:lnTo>
                  <a:lnTo>
                    <a:pt x="25742" y="2555354"/>
                  </a:lnTo>
                  <a:lnTo>
                    <a:pt x="12915" y="2598877"/>
                  </a:lnTo>
                  <a:lnTo>
                    <a:pt x="4762" y="2644711"/>
                  </a:lnTo>
                  <a:lnTo>
                    <a:pt x="660" y="2692298"/>
                  </a:lnTo>
                  <a:lnTo>
                    <a:pt x="0" y="2741079"/>
                  </a:lnTo>
                  <a:lnTo>
                    <a:pt x="2171" y="2790494"/>
                  </a:lnTo>
                  <a:lnTo>
                    <a:pt x="6578" y="2839999"/>
                  </a:lnTo>
                  <a:lnTo>
                    <a:pt x="12585" y="2889034"/>
                  </a:lnTo>
                  <a:lnTo>
                    <a:pt x="19685" y="2938703"/>
                  </a:lnTo>
                  <a:lnTo>
                    <a:pt x="27597" y="2988170"/>
                  </a:lnTo>
                  <a:lnTo>
                    <a:pt x="36322" y="3037433"/>
                  </a:lnTo>
                  <a:lnTo>
                    <a:pt x="45847" y="3086506"/>
                  </a:lnTo>
                  <a:lnTo>
                    <a:pt x="56184" y="3135376"/>
                  </a:lnTo>
                  <a:lnTo>
                    <a:pt x="67335" y="3184055"/>
                  </a:lnTo>
                  <a:lnTo>
                    <a:pt x="79286" y="3232531"/>
                  </a:lnTo>
                  <a:lnTo>
                    <a:pt x="92049" y="3280803"/>
                  </a:lnTo>
                  <a:lnTo>
                    <a:pt x="105613" y="3328886"/>
                  </a:lnTo>
                  <a:lnTo>
                    <a:pt x="119989" y="3376752"/>
                  </a:lnTo>
                  <a:lnTo>
                    <a:pt x="135178" y="3424440"/>
                  </a:lnTo>
                  <a:lnTo>
                    <a:pt x="151168" y="3471913"/>
                  </a:lnTo>
                  <a:lnTo>
                    <a:pt x="167970" y="3519195"/>
                  </a:lnTo>
                  <a:lnTo>
                    <a:pt x="198805" y="3610889"/>
                  </a:lnTo>
                  <a:lnTo>
                    <a:pt x="218554" y="3666274"/>
                  </a:lnTo>
                  <a:lnTo>
                    <a:pt x="240639" y="3719220"/>
                  </a:lnTo>
                  <a:lnTo>
                    <a:pt x="264668" y="3763124"/>
                  </a:lnTo>
                  <a:lnTo>
                    <a:pt x="290233" y="3791407"/>
                  </a:lnTo>
                  <a:lnTo>
                    <a:pt x="318414" y="3798887"/>
                  </a:lnTo>
                  <a:lnTo>
                    <a:pt x="335330" y="3779177"/>
                  </a:lnTo>
                  <a:lnTo>
                    <a:pt x="343662" y="3741864"/>
                  </a:lnTo>
                  <a:lnTo>
                    <a:pt x="346087" y="3696563"/>
                  </a:lnTo>
                  <a:close/>
                </a:path>
                <a:path extrusionOk="0" h="3851909" w="2597784">
                  <a:moveTo>
                    <a:pt x="814793" y="3008185"/>
                  </a:moveTo>
                  <a:lnTo>
                    <a:pt x="810869" y="2964103"/>
                  </a:lnTo>
                  <a:lnTo>
                    <a:pt x="800849" y="2916567"/>
                  </a:lnTo>
                  <a:lnTo>
                    <a:pt x="785837" y="2866517"/>
                  </a:lnTo>
                  <a:lnTo>
                    <a:pt x="766940" y="2814942"/>
                  </a:lnTo>
                  <a:lnTo>
                    <a:pt x="745274" y="2762821"/>
                  </a:lnTo>
                  <a:lnTo>
                    <a:pt x="721944" y="2711119"/>
                  </a:lnTo>
                  <a:lnTo>
                    <a:pt x="698055" y="2660815"/>
                  </a:lnTo>
                  <a:lnTo>
                    <a:pt x="653059" y="2568270"/>
                  </a:lnTo>
                  <a:lnTo>
                    <a:pt x="634161" y="2527973"/>
                  </a:lnTo>
                  <a:lnTo>
                    <a:pt x="619150" y="2492972"/>
                  </a:lnTo>
                  <a:lnTo>
                    <a:pt x="543941" y="2306053"/>
                  </a:lnTo>
                  <a:lnTo>
                    <a:pt x="466890" y="2120265"/>
                  </a:lnTo>
                  <a:lnTo>
                    <a:pt x="387985" y="1935619"/>
                  </a:lnTo>
                  <a:lnTo>
                    <a:pt x="307251" y="1752104"/>
                  </a:lnTo>
                  <a:lnTo>
                    <a:pt x="289471" y="1713217"/>
                  </a:lnTo>
                  <a:lnTo>
                    <a:pt x="269963" y="1675612"/>
                  </a:lnTo>
                  <a:lnTo>
                    <a:pt x="247434" y="1640967"/>
                  </a:lnTo>
                  <a:lnTo>
                    <a:pt x="220599" y="1611020"/>
                  </a:lnTo>
                  <a:lnTo>
                    <a:pt x="187769" y="1588452"/>
                  </a:lnTo>
                  <a:lnTo>
                    <a:pt x="150533" y="1576133"/>
                  </a:lnTo>
                  <a:lnTo>
                    <a:pt x="112483" y="1575993"/>
                  </a:lnTo>
                  <a:lnTo>
                    <a:pt x="77228" y="1589913"/>
                  </a:lnTo>
                  <a:lnTo>
                    <a:pt x="48793" y="1617205"/>
                  </a:lnTo>
                  <a:lnTo>
                    <a:pt x="28689" y="1653438"/>
                  </a:lnTo>
                  <a:lnTo>
                    <a:pt x="16751" y="1694929"/>
                  </a:lnTo>
                  <a:lnTo>
                    <a:pt x="12814" y="1738045"/>
                  </a:lnTo>
                  <a:lnTo>
                    <a:pt x="17132" y="1779524"/>
                  </a:lnTo>
                  <a:lnTo>
                    <a:pt x="25006" y="1820164"/>
                  </a:lnTo>
                  <a:lnTo>
                    <a:pt x="36423" y="1859940"/>
                  </a:lnTo>
                  <a:lnTo>
                    <a:pt x="51371" y="1898878"/>
                  </a:lnTo>
                  <a:lnTo>
                    <a:pt x="59512" y="1943747"/>
                  </a:lnTo>
                  <a:lnTo>
                    <a:pt x="72059" y="1989848"/>
                  </a:lnTo>
                  <a:lnTo>
                    <a:pt x="88315" y="2036787"/>
                  </a:lnTo>
                  <a:lnTo>
                    <a:pt x="107543" y="2084146"/>
                  </a:lnTo>
                  <a:lnTo>
                    <a:pt x="129057" y="2131504"/>
                  </a:lnTo>
                  <a:lnTo>
                    <a:pt x="152120" y="2178469"/>
                  </a:lnTo>
                  <a:lnTo>
                    <a:pt x="176022" y="2224595"/>
                  </a:lnTo>
                  <a:lnTo>
                    <a:pt x="245618" y="2353970"/>
                  </a:lnTo>
                  <a:lnTo>
                    <a:pt x="288150" y="2436850"/>
                  </a:lnTo>
                  <a:lnTo>
                    <a:pt x="311251" y="2480564"/>
                  </a:lnTo>
                  <a:lnTo>
                    <a:pt x="335051" y="2523858"/>
                  </a:lnTo>
                  <a:lnTo>
                    <a:pt x="359549" y="2566720"/>
                  </a:lnTo>
                  <a:lnTo>
                    <a:pt x="384733" y="2609151"/>
                  </a:lnTo>
                  <a:lnTo>
                    <a:pt x="410616" y="2651163"/>
                  </a:lnTo>
                  <a:lnTo>
                    <a:pt x="437184" y="2692743"/>
                  </a:lnTo>
                  <a:lnTo>
                    <a:pt x="464451" y="2733891"/>
                  </a:lnTo>
                  <a:lnTo>
                    <a:pt x="492417" y="2774619"/>
                  </a:lnTo>
                  <a:lnTo>
                    <a:pt x="521068" y="2814904"/>
                  </a:lnTo>
                  <a:lnTo>
                    <a:pt x="613257" y="2941066"/>
                  </a:lnTo>
                  <a:lnTo>
                    <a:pt x="641769" y="2978137"/>
                  </a:lnTo>
                  <a:lnTo>
                    <a:pt x="671868" y="3014383"/>
                  </a:lnTo>
                  <a:lnTo>
                    <a:pt x="702221" y="3046819"/>
                  </a:lnTo>
                  <a:lnTo>
                    <a:pt x="731507" y="3072498"/>
                  </a:lnTo>
                  <a:lnTo>
                    <a:pt x="781583" y="3091586"/>
                  </a:lnTo>
                  <a:lnTo>
                    <a:pt x="799731" y="3079051"/>
                  </a:lnTo>
                  <a:lnTo>
                    <a:pt x="811517" y="3047822"/>
                  </a:lnTo>
                  <a:lnTo>
                    <a:pt x="814793" y="3008185"/>
                  </a:lnTo>
                  <a:close/>
                </a:path>
                <a:path extrusionOk="0" h="3851909" w="2597784">
                  <a:moveTo>
                    <a:pt x="1143812" y="2396058"/>
                  </a:moveTo>
                  <a:lnTo>
                    <a:pt x="1140815" y="2352916"/>
                  </a:lnTo>
                  <a:lnTo>
                    <a:pt x="1134960" y="2309660"/>
                  </a:lnTo>
                  <a:lnTo>
                    <a:pt x="1123188" y="2242312"/>
                  </a:lnTo>
                  <a:lnTo>
                    <a:pt x="1114031" y="2196134"/>
                  </a:lnTo>
                  <a:lnTo>
                    <a:pt x="1103934" y="2150173"/>
                  </a:lnTo>
                  <a:lnTo>
                    <a:pt x="1092911" y="2104453"/>
                  </a:lnTo>
                  <a:lnTo>
                    <a:pt x="1080960" y="2058936"/>
                  </a:lnTo>
                  <a:lnTo>
                    <a:pt x="1068070" y="2013661"/>
                  </a:lnTo>
                  <a:lnTo>
                    <a:pt x="966444" y="1645945"/>
                  </a:lnTo>
                  <a:lnTo>
                    <a:pt x="925156" y="1498688"/>
                  </a:lnTo>
                  <a:lnTo>
                    <a:pt x="896251" y="1400810"/>
                  </a:lnTo>
                  <a:lnTo>
                    <a:pt x="881087" y="1352080"/>
                  </a:lnTo>
                  <a:lnTo>
                    <a:pt x="865301" y="1303553"/>
                  </a:lnTo>
                  <a:lnTo>
                    <a:pt x="848804" y="1255255"/>
                  </a:lnTo>
                  <a:lnTo>
                    <a:pt x="831481" y="1207236"/>
                  </a:lnTo>
                  <a:lnTo>
                    <a:pt x="813701" y="1160780"/>
                  </a:lnTo>
                  <a:lnTo>
                    <a:pt x="794004" y="1114755"/>
                  </a:lnTo>
                  <a:lnTo>
                    <a:pt x="772083" y="1070063"/>
                  </a:lnTo>
                  <a:lnTo>
                    <a:pt x="747623" y="1027620"/>
                  </a:lnTo>
                  <a:lnTo>
                    <a:pt x="720305" y="988326"/>
                  </a:lnTo>
                  <a:lnTo>
                    <a:pt x="689838" y="953071"/>
                  </a:lnTo>
                  <a:lnTo>
                    <a:pt x="655904" y="922782"/>
                  </a:lnTo>
                  <a:lnTo>
                    <a:pt x="599846" y="895705"/>
                  </a:lnTo>
                  <a:lnTo>
                    <a:pt x="572808" y="895946"/>
                  </a:lnTo>
                  <a:lnTo>
                    <a:pt x="537946" y="931113"/>
                  </a:lnTo>
                  <a:lnTo>
                    <a:pt x="523417" y="999540"/>
                  </a:lnTo>
                  <a:lnTo>
                    <a:pt x="519785" y="1045311"/>
                  </a:lnTo>
                  <a:lnTo>
                    <a:pt x="519811" y="1092047"/>
                  </a:lnTo>
                  <a:lnTo>
                    <a:pt x="523036" y="1139545"/>
                  </a:lnTo>
                  <a:lnTo>
                    <a:pt x="529043" y="1187526"/>
                  </a:lnTo>
                  <a:lnTo>
                    <a:pt x="537413" y="1235773"/>
                  </a:lnTo>
                  <a:lnTo>
                    <a:pt x="547674" y="1284033"/>
                  </a:lnTo>
                  <a:lnTo>
                    <a:pt x="559409" y="1332064"/>
                  </a:lnTo>
                  <a:lnTo>
                    <a:pt x="572198" y="1379639"/>
                  </a:lnTo>
                  <a:lnTo>
                    <a:pt x="586447" y="1429575"/>
                  </a:lnTo>
                  <a:lnTo>
                    <a:pt x="601370" y="1479257"/>
                  </a:lnTo>
                  <a:lnTo>
                    <a:pt x="616940" y="1528660"/>
                  </a:lnTo>
                  <a:lnTo>
                    <a:pt x="633183" y="1577809"/>
                  </a:lnTo>
                  <a:lnTo>
                    <a:pt x="650087" y="1626692"/>
                  </a:lnTo>
                  <a:lnTo>
                    <a:pt x="667651" y="1675295"/>
                  </a:lnTo>
                  <a:lnTo>
                    <a:pt x="685888" y="1723644"/>
                  </a:lnTo>
                  <a:lnTo>
                    <a:pt x="704773" y="1771726"/>
                  </a:lnTo>
                  <a:lnTo>
                    <a:pt x="724331" y="1819541"/>
                  </a:lnTo>
                  <a:lnTo>
                    <a:pt x="744550" y="1867103"/>
                  </a:lnTo>
                  <a:lnTo>
                    <a:pt x="765441" y="1914385"/>
                  </a:lnTo>
                  <a:lnTo>
                    <a:pt x="786980" y="1961400"/>
                  </a:lnTo>
                  <a:lnTo>
                    <a:pt x="809193" y="2008149"/>
                  </a:lnTo>
                  <a:lnTo>
                    <a:pt x="832065" y="2054644"/>
                  </a:lnTo>
                  <a:lnTo>
                    <a:pt x="855599" y="2100859"/>
                  </a:lnTo>
                  <a:lnTo>
                    <a:pt x="897864" y="2181949"/>
                  </a:lnTo>
                  <a:lnTo>
                    <a:pt x="943851" y="2273998"/>
                  </a:lnTo>
                  <a:lnTo>
                    <a:pt x="970381" y="2323973"/>
                  </a:lnTo>
                  <a:lnTo>
                    <a:pt x="998359" y="2371941"/>
                  </a:lnTo>
                  <a:lnTo>
                    <a:pt x="1027074" y="2414447"/>
                  </a:lnTo>
                  <a:lnTo>
                    <a:pt x="1055839" y="2448001"/>
                  </a:lnTo>
                  <a:lnTo>
                    <a:pt x="1113980" y="2475598"/>
                  </a:lnTo>
                  <a:lnTo>
                    <a:pt x="1132535" y="2462288"/>
                  </a:lnTo>
                  <a:lnTo>
                    <a:pt x="1141768" y="2434145"/>
                  </a:lnTo>
                  <a:lnTo>
                    <a:pt x="1143812" y="2396058"/>
                  </a:lnTo>
                  <a:close/>
                </a:path>
                <a:path extrusionOk="0" h="3851909" w="2597784">
                  <a:moveTo>
                    <a:pt x="1594561" y="3398748"/>
                  </a:moveTo>
                  <a:lnTo>
                    <a:pt x="1570837" y="3363353"/>
                  </a:lnTo>
                  <a:lnTo>
                    <a:pt x="1531277" y="3349066"/>
                  </a:lnTo>
                  <a:lnTo>
                    <a:pt x="1481823" y="3345421"/>
                  </a:lnTo>
                  <a:lnTo>
                    <a:pt x="1431442" y="3348901"/>
                  </a:lnTo>
                  <a:lnTo>
                    <a:pt x="1380477" y="3357880"/>
                  </a:lnTo>
                  <a:lnTo>
                    <a:pt x="1329334" y="3370732"/>
                  </a:lnTo>
                  <a:lnTo>
                    <a:pt x="1278356" y="3385807"/>
                  </a:lnTo>
                  <a:lnTo>
                    <a:pt x="1232001" y="3400399"/>
                  </a:lnTo>
                  <a:lnTo>
                    <a:pt x="1185684" y="3415538"/>
                  </a:lnTo>
                  <a:lnTo>
                    <a:pt x="1139405" y="3431222"/>
                  </a:lnTo>
                  <a:lnTo>
                    <a:pt x="1093165" y="3447465"/>
                  </a:lnTo>
                  <a:lnTo>
                    <a:pt x="1046962" y="3464255"/>
                  </a:lnTo>
                  <a:lnTo>
                    <a:pt x="1000810" y="3481590"/>
                  </a:lnTo>
                  <a:lnTo>
                    <a:pt x="954684" y="3499472"/>
                  </a:lnTo>
                  <a:lnTo>
                    <a:pt x="908596" y="3517900"/>
                  </a:lnTo>
                  <a:lnTo>
                    <a:pt x="815809" y="3556546"/>
                  </a:lnTo>
                  <a:lnTo>
                    <a:pt x="769162" y="3576713"/>
                  </a:lnTo>
                  <a:lnTo>
                    <a:pt x="722604" y="3597402"/>
                  </a:lnTo>
                  <a:lnTo>
                    <a:pt x="676148" y="3618611"/>
                  </a:lnTo>
                  <a:lnTo>
                    <a:pt x="629767" y="3640328"/>
                  </a:lnTo>
                  <a:lnTo>
                    <a:pt x="583488" y="3662565"/>
                  </a:lnTo>
                  <a:lnTo>
                    <a:pt x="537311" y="3685324"/>
                  </a:lnTo>
                  <a:lnTo>
                    <a:pt x="491210" y="3708603"/>
                  </a:lnTo>
                  <a:lnTo>
                    <a:pt x="457276" y="3723690"/>
                  </a:lnTo>
                  <a:lnTo>
                    <a:pt x="412496" y="3745242"/>
                  </a:lnTo>
                  <a:lnTo>
                    <a:pt x="372491" y="3773424"/>
                  </a:lnTo>
                  <a:lnTo>
                    <a:pt x="352844" y="3808412"/>
                  </a:lnTo>
                  <a:lnTo>
                    <a:pt x="366941" y="3836276"/>
                  </a:lnTo>
                  <a:lnTo>
                    <a:pt x="405777" y="3847693"/>
                  </a:lnTo>
                  <a:lnTo>
                    <a:pt x="451383" y="3849789"/>
                  </a:lnTo>
                  <a:lnTo>
                    <a:pt x="485775" y="3849700"/>
                  </a:lnTo>
                  <a:lnTo>
                    <a:pt x="539089" y="3851351"/>
                  </a:lnTo>
                  <a:lnTo>
                    <a:pt x="592315" y="3851364"/>
                  </a:lnTo>
                  <a:lnTo>
                    <a:pt x="645452" y="3849738"/>
                  </a:lnTo>
                  <a:lnTo>
                    <a:pt x="698474" y="3846499"/>
                  </a:lnTo>
                  <a:lnTo>
                    <a:pt x="751408" y="3841623"/>
                  </a:lnTo>
                  <a:lnTo>
                    <a:pt x="804240" y="3835108"/>
                  </a:lnTo>
                  <a:lnTo>
                    <a:pt x="856970" y="3826967"/>
                  </a:lnTo>
                  <a:lnTo>
                    <a:pt x="909421" y="3817239"/>
                  </a:lnTo>
                  <a:lnTo>
                    <a:pt x="961428" y="3805936"/>
                  </a:lnTo>
                  <a:lnTo>
                    <a:pt x="1013002" y="3793071"/>
                  </a:lnTo>
                  <a:lnTo>
                    <a:pt x="1064120" y="3778618"/>
                  </a:lnTo>
                  <a:lnTo>
                    <a:pt x="1114806" y="3762603"/>
                  </a:lnTo>
                  <a:lnTo>
                    <a:pt x="1165047" y="3745014"/>
                  </a:lnTo>
                  <a:lnTo>
                    <a:pt x="1214831" y="3725849"/>
                  </a:lnTo>
                  <a:lnTo>
                    <a:pt x="1260551" y="3706749"/>
                  </a:lnTo>
                  <a:lnTo>
                    <a:pt x="1306093" y="3685781"/>
                  </a:lnTo>
                  <a:lnTo>
                    <a:pt x="1351089" y="3662553"/>
                  </a:lnTo>
                  <a:lnTo>
                    <a:pt x="1395171" y="3636670"/>
                  </a:lnTo>
                  <a:lnTo>
                    <a:pt x="1437982" y="3607765"/>
                  </a:lnTo>
                  <a:lnTo>
                    <a:pt x="1479156" y="3575443"/>
                  </a:lnTo>
                  <a:lnTo>
                    <a:pt x="1518310" y="3539312"/>
                  </a:lnTo>
                  <a:lnTo>
                    <a:pt x="1555102" y="3499002"/>
                  </a:lnTo>
                  <a:lnTo>
                    <a:pt x="1585810" y="3450577"/>
                  </a:lnTo>
                  <a:lnTo>
                    <a:pt x="1594243" y="3424237"/>
                  </a:lnTo>
                  <a:lnTo>
                    <a:pt x="1594561" y="3398748"/>
                  </a:lnTo>
                  <a:close/>
                </a:path>
                <a:path extrusionOk="0" h="3851909" w="2597784">
                  <a:moveTo>
                    <a:pt x="1859495" y="201752"/>
                  </a:moveTo>
                  <a:lnTo>
                    <a:pt x="1857400" y="156578"/>
                  </a:lnTo>
                  <a:lnTo>
                    <a:pt x="1848396" y="112280"/>
                  </a:lnTo>
                  <a:lnTo>
                    <a:pt x="1828761" y="68008"/>
                  </a:lnTo>
                  <a:lnTo>
                    <a:pt x="1798980" y="30962"/>
                  </a:lnTo>
                  <a:lnTo>
                    <a:pt x="1760905" y="6502"/>
                  </a:lnTo>
                  <a:lnTo>
                    <a:pt x="1716379" y="0"/>
                  </a:lnTo>
                  <a:lnTo>
                    <a:pt x="1701012" y="3683"/>
                  </a:lnTo>
                  <a:lnTo>
                    <a:pt x="1658099" y="22923"/>
                  </a:lnTo>
                  <a:lnTo>
                    <a:pt x="1622069" y="53098"/>
                  </a:lnTo>
                  <a:lnTo>
                    <a:pt x="1581099" y="105232"/>
                  </a:lnTo>
                  <a:lnTo>
                    <a:pt x="1554607" y="148005"/>
                  </a:lnTo>
                  <a:lnTo>
                    <a:pt x="1532255" y="193205"/>
                  </a:lnTo>
                  <a:lnTo>
                    <a:pt x="1513700" y="240411"/>
                  </a:lnTo>
                  <a:lnTo>
                    <a:pt x="1498650" y="289191"/>
                  </a:lnTo>
                  <a:lnTo>
                    <a:pt x="1486750" y="339090"/>
                  </a:lnTo>
                  <a:lnTo>
                    <a:pt x="1477695" y="389712"/>
                  </a:lnTo>
                  <a:lnTo>
                    <a:pt x="1471180" y="440601"/>
                  </a:lnTo>
                  <a:lnTo>
                    <a:pt x="1466850" y="491324"/>
                  </a:lnTo>
                  <a:lnTo>
                    <a:pt x="1464373" y="542480"/>
                  </a:lnTo>
                  <a:lnTo>
                    <a:pt x="1463573" y="593674"/>
                  </a:lnTo>
                  <a:lnTo>
                    <a:pt x="1464513" y="644817"/>
                  </a:lnTo>
                  <a:lnTo>
                    <a:pt x="1467231" y="695807"/>
                  </a:lnTo>
                  <a:lnTo>
                    <a:pt x="1471815" y="746518"/>
                  </a:lnTo>
                  <a:lnTo>
                    <a:pt x="1478305" y="796861"/>
                  </a:lnTo>
                  <a:lnTo>
                    <a:pt x="1486763" y="846734"/>
                  </a:lnTo>
                  <a:lnTo>
                    <a:pt x="1497241" y="896023"/>
                  </a:lnTo>
                  <a:lnTo>
                    <a:pt x="1509814" y="944626"/>
                  </a:lnTo>
                  <a:lnTo>
                    <a:pt x="1524520" y="992441"/>
                  </a:lnTo>
                  <a:lnTo>
                    <a:pt x="1541437" y="1039368"/>
                  </a:lnTo>
                  <a:lnTo>
                    <a:pt x="1560601" y="1085291"/>
                  </a:lnTo>
                  <a:lnTo>
                    <a:pt x="1572742" y="1110615"/>
                  </a:lnTo>
                  <a:lnTo>
                    <a:pt x="1569161" y="1123530"/>
                  </a:lnTo>
                  <a:lnTo>
                    <a:pt x="1573237" y="1111643"/>
                  </a:lnTo>
                  <a:lnTo>
                    <a:pt x="1582089" y="1130109"/>
                  </a:lnTo>
                  <a:lnTo>
                    <a:pt x="1586318" y="1073505"/>
                  </a:lnTo>
                  <a:lnTo>
                    <a:pt x="1807121" y="429856"/>
                  </a:lnTo>
                  <a:lnTo>
                    <a:pt x="1822119" y="384975"/>
                  </a:lnTo>
                  <a:lnTo>
                    <a:pt x="1836013" y="339420"/>
                  </a:lnTo>
                  <a:lnTo>
                    <a:pt x="1847646" y="293484"/>
                  </a:lnTo>
                  <a:lnTo>
                    <a:pt x="1855863" y="247484"/>
                  </a:lnTo>
                  <a:lnTo>
                    <a:pt x="1859495" y="201752"/>
                  </a:lnTo>
                  <a:close/>
                </a:path>
                <a:path extrusionOk="0" h="3851909" w="2597784">
                  <a:moveTo>
                    <a:pt x="2167813" y="1178763"/>
                  </a:moveTo>
                  <a:lnTo>
                    <a:pt x="2162848" y="1137551"/>
                  </a:lnTo>
                  <a:lnTo>
                    <a:pt x="2140153" y="1105941"/>
                  </a:lnTo>
                  <a:lnTo>
                    <a:pt x="2106815" y="1085900"/>
                  </a:lnTo>
                  <a:lnTo>
                    <a:pt x="2076069" y="1080439"/>
                  </a:lnTo>
                  <a:lnTo>
                    <a:pt x="2068207" y="1080655"/>
                  </a:lnTo>
                  <a:lnTo>
                    <a:pt x="2005317" y="1094130"/>
                  </a:lnTo>
                  <a:lnTo>
                    <a:pt x="1947760" y="1122857"/>
                  </a:lnTo>
                  <a:lnTo>
                    <a:pt x="1907603" y="1147051"/>
                  </a:lnTo>
                  <a:lnTo>
                    <a:pt x="1868411" y="1172654"/>
                  </a:lnTo>
                  <a:lnTo>
                    <a:pt x="1830158" y="1199667"/>
                  </a:lnTo>
                  <a:lnTo>
                    <a:pt x="1792871" y="1228064"/>
                  </a:lnTo>
                  <a:lnTo>
                    <a:pt x="1756625" y="1257795"/>
                  </a:lnTo>
                  <a:lnTo>
                    <a:pt x="1721523" y="1288783"/>
                  </a:lnTo>
                  <a:lnTo>
                    <a:pt x="1687563" y="1321003"/>
                  </a:lnTo>
                  <a:lnTo>
                    <a:pt x="1654746" y="1354480"/>
                  </a:lnTo>
                  <a:lnTo>
                    <a:pt x="1623148" y="1389126"/>
                  </a:lnTo>
                  <a:lnTo>
                    <a:pt x="1592872" y="1424838"/>
                  </a:lnTo>
                  <a:lnTo>
                    <a:pt x="1563903" y="1461617"/>
                  </a:lnTo>
                  <a:lnTo>
                    <a:pt x="1536242" y="1499476"/>
                  </a:lnTo>
                  <a:lnTo>
                    <a:pt x="1509979" y="1538312"/>
                  </a:lnTo>
                  <a:lnTo>
                    <a:pt x="1485150" y="1578013"/>
                  </a:lnTo>
                  <a:lnTo>
                    <a:pt x="1461782" y="1618576"/>
                  </a:lnTo>
                  <a:lnTo>
                    <a:pt x="1439862" y="1660017"/>
                  </a:lnTo>
                  <a:lnTo>
                    <a:pt x="1412646" y="1562100"/>
                  </a:lnTo>
                  <a:lnTo>
                    <a:pt x="1384058" y="1463954"/>
                  </a:lnTo>
                  <a:lnTo>
                    <a:pt x="1369009" y="1415046"/>
                  </a:lnTo>
                  <a:lnTo>
                    <a:pt x="1353337" y="1366367"/>
                  </a:lnTo>
                  <a:lnTo>
                    <a:pt x="1336954" y="1318031"/>
                  </a:lnTo>
                  <a:lnTo>
                    <a:pt x="1319758" y="1270139"/>
                  </a:lnTo>
                  <a:lnTo>
                    <a:pt x="1301661" y="1222768"/>
                  </a:lnTo>
                  <a:lnTo>
                    <a:pt x="1282573" y="1176032"/>
                  </a:lnTo>
                  <a:lnTo>
                    <a:pt x="1262392" y="1130033"/>
                  </a:lnTo>
                  <a:lnTo>
                    <a:pt x="1241044" y="1084859"/>
                  </a:lnTo>
                  <a:lnTo>
                    <a:pt x="1218412" y="1040612"/>
                  </a:lnTo>
                  <a:lnTo>
                    <a:pt x="1194422" y="997381"/>
                  </a:lnTo>
                  <a:lnTo>
                    <a:pt x="1168971" y="955281"/>
                  </a:lnTo>
                  <a:lnTo>
                    <a:pt x="1141971" y="914412"/>
                  </a:lnTo>
                  <a:lnTo>
                    <a:pt x="1113332" y="874852"/>
                  </a:lnTo>
                  <a:lnTo>
                    <a:pt x="1082967" y="836714"/>
                  </a:lnTo>
                  <a:lnTo>
                    <a:pt x="1050759" y="800087"/>
                  </a:lnTo>
                  <a:lnTo>
                    <a:pt x="1016647" y="765073"/>
                  </a:lnTo>
                  <a:lnTo>
                    <a:pt x="980516" y="731786"/>
                  </a:lnTo>
                  <a:lnTo>
                    <a:pt x="951877" y="760298"/>
                  </a:lnTo>
                  <a:lnTo>
                    <a:pt x="937044" y="799147"/>
                  </a:lnTo>
                  <a:lnTo>
                    <a:pt x="932878" y="843114"/>
                  </a:lnTo>
                  <a:lnTo>
                    <a:pt x="936282" y="886942"/>
                  </a:lnTo>
                  <a:lnTo>
                    <a:pt x="943330" y="928077"/>
                  </a:lnTo>
                  <a:lnTo>
                    <a:pt x="952677" y="971435"/>
                  </a:lnTo>
                  <a:lnTo>
                    <a:pt x="964260" y="1016622"/>
                  </a:lnTo>
                  <a:lnTo>
                    <a:pt x="977963" y="1063282"/>
                  </a:lnTo>
                  <a:lnTo>
                    <a:pt x="993736" y="1110996"/>
                  </a:lnTo>
                  <a:lnTo>
                    <a:pt x="1011478" y="1159408"/>
                  </a:lnTo>
                  <a:lnTo>
                    <a:pt x="1031125" y="1208138"/>
                  </a:lnTo>
                  <a:lnTo>
                    <a:pt x="1052576" y="1256792"/>
                  </a:lnTo>
                  <a:lnTo>
                    <a:pt x="1075753" y="1304988"/>
                  </a:lnTo>
                  <a:lnTo>
                    <a:pt x="1100594" y="1352346"/>
                  </a:lnTo>
                  <a:lnTo>
                    <a:pt x="1126998" y="1398485"/>
                  </a:lnTo>
                  <a:lnTo>
                    <a:pt x="1154887" y="1443037"/>
                  </a:lnTo>
                  <a:lnTo>
                    <a:pt x="1184186" y="1485595"/>
                  </a:lnTo>
                  <a:lnTo>
                    <a:pt x="1214818" y="1525790"/>
                  </a:lnTo>
                  <a:lnTo>
                    <a:pt x="1246682" y="1563243"/>
                  </a:lnTo>
                  <a:lnTo>
                    <a:pt x="1279715" y="1597558"/>
                  </a:lnTo>
                  <a:lnTo>
                    <a:pt x="1313827" y="1628368"/>
                  </a:lnTo>
                  <a:lnTo>
                    <a:pt x="1348943" y="1655292"/>
                  </a:lnTo>
                  <a:lnTo>
                    <a:pt x="1384960" y="1677936"/>
                  </a:lnTo>
                  <a:lnTo>
                    <a:pt x="1420571" y="1693710"/>
                  </a:lnTo>
                  <a:lnTo>
                    <a:pt x="1457934" y="1702676"/>
                  </a:lnTo>
                  <a:lnTo>
                    <a:pt x="1496783" y="1705330"/>
                  </a:lnTo>
                  <a:lnTo>
                    <a:pt x="1536839" y="1702181"/>
                  </a:lnTo>
                  <a:lnTo>
                    <a:pt x="1577835" y="1693722"/>
                  </a:lnTo>
                  <a:lnTo>
                    <a:pt x="1619504" y="1680464"/>
                  </a:lnTo>
                  <a:lnTo>
                    <a:pt x="1661553" y="1662899"/>
                  </a:lnTo>
                  <a:lnTo>
                    <a:pt x="1703743" y="1641563"/>
                  </a:lnTo>
                  <a:lnTo>
                    <a:pt x="1745767" y="1616925"/>
                  </a:lnTo>
                  <a:lnTo>
                    <a:pt x="1787385" y="1589519"/>
                  </a:lnTo>
                  <a:lnTo>
                    <a:pt x="1828292" y="1559839"/>
                  </a:lnTo>
                  <a:lnTo>
                    <a:pt x="1868246" y="1528381"/>
                  </a:lnTo>
                  <a:lnTo>
                    <a:pt x="1906955" y="1495653"/>
                  </a:lnTo>
                  <a:lnTo>
                    <a:pt x="1944154" y="1462163"/>
                  </a:lnTo>
                  <a:lnTo>
                    <a:pt x="1979574" y="1428419"/>
                  </a:lnTo>
                  <a:lnTo>
                    <a:pt x="2012937" y="1394917"/>
                  </a:lnTo>
                  <a:lnTo>
                    <a:pt x="2043963" y="1362163"/>
                  </a:lnTo>
                  <a:lnTo>
                    <a:pt x="2072398" y="1330680"/>
                  </a:lnTo>
                  <a:lnTo>
                    <a:pt x="2097963" y="1300937"/>
                  </a:lnTo>
                  <a:lnTo>
                    <a:pt x="2141410" y="1243774"/>
                  </a:lnTo>
                  <a:lnTo>
                    <a:pt x="2158466" y="1211973"/>
                  </a:lnTo>
                  <a:lnTo>
                    <a:pt x="2167813" y="1178763"/>
                  </a:lnTo>
                  <a:close/>
                </a:path>
                <a:path extrusionOk="0" h="3851909" w="2597784">
                  <a:moveTo>
                    <a:pt x="2279129" y="2616238"/>
                  </a:moveTo>
                  <a:lnTo>
                    <a:pt x="2269706" y="2599093"/>
                  </a:lnTo>
                  <a:lnTo>
                    <a:pt x="2248230" y="2588361"/>
                  </a:lnTo>
                  <a:lnTo>
                    <a:pt x="2213165" y="2585199"/>
                  </a:lnTo>
                  <a:lnTo>
                    <a:pt x="2163026" y="2590736"/>
                  </a:lnTo>
                  <a:lnTo>
                    <a:pt x="2114600" y="2599931"/>
                  </a:lnTo>
                  <a:lnTo>
                    <a:pt x="2065985" y="2610345"/>
                  </a:lnTo>
                  <a:lnTo>
                    <a:pt x="2017191" y="2621902"/>
                  </a:lnTo>
                  <a:lnTo>
                    <a:pt x="1968246" y="2634526"/>
                  </a:lnTo>
                  <a:lnTo>
                    <a:pt x="1919185" y="2648140"/>
                  </a:lnTo>
                  <a:lnTo>
                    <a:pt x="1870036" y="2662669"/>
                  </a:lnTo>
                  <a:lnTo>
                    <a:pt x="1820824" y="2678049"/>
                  </a:lnTo>
                  <a:lnTo>
                    <a:pt x="1771561" y="2694190"/>
                  </a:lnTo>
                  <a:lnTo>
                    <a:pt x="1722285" y="2711018"/>
                  </a:lnTo>
                  <a:lnTo>
                    <a:pt x="1673034" y="2728455"/>
                  </a:lnTo>
                  <a:lnTo>
                    <a:pt x="1623809" y="2746438"/>
                  </a:lnTo>
                  <a:lnTo>
                    <a:pt x="1525600" y="2783738"/>
                  </a:lnTo>
                  <a:lnTo>
                    <a:pt x="1427861" y="2822283"/>
                  </a:lnTo>
                  <a:lnTo>
                    <a:pt x="1139596" y="2939465"/>
                  </a:lnTo>
                  <a:lnTo>
                    <a:pt x="999566" y="2995193"/>
                  </a:lnTo>
                  <a:lnTo>
                    <a:pt x="953262" y="3014027"/>
                  </a:lnTo>
                  <a:lnTo>
                    <a:pt x="908380" y="3036341"/>
                  </a:lnTo>
                  <a:lnTo>
                    <a:pt x="867562" y="3064383"/>
                  </a:lnTo>
                  <a:lnTo>
                    <a:pt x="833513" y="3100451"/>
                  </a:lnTo>
                  <a:lnTo>
                    <a:pt x="816737" y="3142640"/>
                  </a:lnTo>
                  <a:lnTo>
                    <a:pt x="825817" y="3168954"/>
                  </a:lnTo>
                  <a:lnTo>
                    <a:pt x="848398" y="3185934"/>
                  </a:lnTo>
                  <a:lnTo>
                    <a:pt x="878522" y="3195053"/>
                  </a:lnTo>
                  <a:lnTo>
                    <a:pt x="910183" y="3197758"/>
                  </a:lnTo>
                  <a:lnTo>
                    <a:pt x="959954" y="3197834"/>
                  </a:lnTo>
                  <a:lnTo>
                    <a:pt x="1009777" y="3197060"/>
                  </a:lnTo>
                  <a:lnTo>
                    <a:pt x="1059624" y="3195421"/>
                  </a:lnTo>
                  <a:lnTo>
                    <a:pt x="1109484" y="3192856"/>
                  </a:lnTo>
                  <a:lnTo>
                    <a:pt x="1159306" y="3189325"/>
                  </a:lnTo>
                  <a:lnTo>
                    <a:pt x="1209078" y="3184779"/>
                  </a:lnTo>
                  <a:lnTo>
                    <a:pt x="1258760" y="3179178"/>
                  </a:lnTo>
                  <a:lnTo>
                    <a:pt x="1308328" y="3172472"/>
                  </a:lnTo>
                  <a:lnTo>
                    <a:pt x="1357744" y="3164611"/>
                  </a:lnTo>
                  <a:lnTo>
                    <a:pt x="1406982" y="3155569"/>
                  </a:lnTo>
                  <a:lnTo>
                    <a:pt x="1456029" y="3145282"/>
                  </a:lnTo>
                  <a:lnTo>
                    <a:pt x="1504823" y="3133712"/>
                  </a:lnTo>
                  <a:lnTo>
                    <a:pt x="1553362" y="3120809"/>
                  </a:lnTo>
                  <a:lnTo>
                    <a:pt x="1601609" y="3106534"/>
                  </a:lnTo>
                  <a:lnTo>
                    <a:pt x="1649526" y="3090837"/>
                  </a:lnTo>
                  <a:lnTo>
                    <a:pt x="1697101" y="3073679"/>
                  </a:lnTo>
                  <a:lnTo>
                    <a:pt x="1748751" y="3053880"/>
                  </a:lnTo>
                  <a:lnTo>
                    <a:pt x="1799463" y="3032112"/>
                  </a:lnTo>
                  <a:lnTo>
                    <a:pt x="1849234" y="3008363"/>
                  </a:lnTo>
                  <a:lnTo>
                    <a:pt x="1898053" y="2982645"/>
                  </a:lnTo>
                  <a:lnTo>
                    <a:pt x="1945944" y="2954947"/>
                  </a:lnTo>
                  <a:lnTo>
                    <a:pt x="1992706" y="2925394"/>
                  </a:lnTo>
                  <a:lnTo>
                    <a:pt x="2038159" y="2894088"/>
                  </a:lnTo>
                  <a:lnTo>
                    <a:pt x="2082304" y="2861030"/>
                  </a:lnTo>
                  <a:lnTo>
                    <a:pt x="2125129" y="2826232"/>
                  </a:lnTo>
                  <a:lnTo>
                    <a:pt x="2166658" y="2789682"/>
                  </a:lnTo>
                  <a:lnTo>
                    <a:pt x="2197976" y="2758097"/>
                  </a:lnTo>
                  <a:lnTo>
                    <a:pt x="2226272" y="2726067"/>
                  </a:lnTo>
                  <a:lnTo>
                    <a:pt x="2250046" y="2694711"/>
                  </a:lnTo>
                  <a:lnTo>
                    <a:pt x="2277986" y="2638653"/>
                  </a:lnTo>
                  <a:lnTo>
                    <a:pt x="2279129" y="2616238"/>
                  </a:lnTo>
                  <a:close/>
                </a:path>
                <a:path extrusionOk="0" h="3851909" w="2597784">
                  <a:moveTo>
                    <a:pt x="2597353" y="1579397"/>
                  </a:moveTo>
                  <a:lnTo>
                    <a:pt x="2589492" y="1547723"/>
                  </a:lnTo>
                  <a:lnTo>
                    <a:pt x="2571813" y="1524863"/>
                  </a:lnTo>
                  <a:lnTo>
                    <a:pt x="2548153" y="1512455"/>
                  </a:lnTo>
                  <a:lnTo>
                    <a:pt x="2521166" y="1508048"/>
                  </a:lnTo>
                  <a:lnTo>
                    <a:pt x="2493530" y="1509166"/>
                  </a:lnTo>
                  <a:lnTo>
                    <a:pt x="2448318" y="1517078"/>
                  </a:lnTo>
                  <a:lnTo>
                    <a:pt x="2403640" y="1529969"/>
                  </a:lnTo>
                  <a:lnTo>
                    <a:pt x="2359495" y="1547063"/>
                  </a:lnTo>
                  <a:lnTo>
                    <a:pt x="2315857" y="1567573"/>
                  </a:lnTo>
                  <a:lnTo>
                    <a:pt x="2272741" y="1590687"/>
                  </a:lnTo>
                  <a:lnTo>
                    <a:pt x="2230120" y="1615643"/>
                  </a:lnTo>
                  <a:lnTo>
                    <a:pt x="2187981" y="1641640"/>
                  </a:lnTo>
                  <a:lnTo>
                    <a:pt x="2144179" y="1669580"/>
                  </a:lnTo>
                  <a:lnTo>
                    <a:pt x="2057082" y="1726526"/>
                  </a:lnTo>
                  <a:lnTo>
                    <a:pt x="1970633" y="1784921"/>
                  </a:lnTo>
                  <a:lnTo>
                    <a:pt x="1884845" y="1844751"/>
                  </a:lnTo>
                  <a:lnTo>
                    <a:pt x="1799717" y="1906028"/>
                  </a:lnTo>
                  <a:lnTo>
                    <a:pt x="1715249" y="1968741"/>
                  </a:lnTo>
                  <a:lnTo>
                    <a:pt x="1631670" y="2033409"/>
                  </a:lnTo>
                  <a:lnTo>
                    <a:pt x="1548828" y="2099652"/>
                  </a:lnTo>
                  <a:lnTo>
                    <a:pt x="1466723" y="2167483"/>
                  </a:lnTo>
                  <a:lnTo>
                    <a:pt x="1385328" y="2236889"/>
                  </a:lnTo>
                  <a:lnTo>
                    <a:pt x="1304671" y="2307869"/>
                  </a:lnTo>
                  <a:lnTo>
                    <a:pt x="1237602" y="2362327"/>
                  </a:lnTo>
                  <a:lnTo>
                    <a:pt x="1199210" y="2399169"/>
                  </a:lnTo>
                  <a:lnTo>
                    <a:pt x="1171067" y="2438781"/>
                  </a:lnTo>
                  <a:lnTo>
                    <a:pt x="1163345" y="2478455"/>
                  </a:lnTo>
                  <a:lnTo>
                    <a:pt x="1182141" y="2504529"/>
                  </a:lnTo>
                  <a:lnTo>
                    <a:pt x="1219923" y="2510320"/>
                  </a:lnTo>
                  <a:lnTo>
                    <a:pt x="1266355" y="2503487"/>
                  </a:lnTo>
                  <a:lnTo>
                    <a:pt x="1311059" y="2491740"/>
                  </a:lnTo>
                  <a:lnTo>
                    <a:pt x="1343685" y="2482761"/>
                  </a:lnTo>
                  <a:lnTo>
                    <a:pt x="1391043" y="2471420"/>
                  </a:lnTo>
                  <a:lnTo>
                    <a:pt x="1438071" y="2459113"/>
                  </a:lnTo>
                  <a:lnTo>
                    <a:pt x="1484769" y="2445842"/>
                  </a:lnTo>
                  <a:lnTo>
                    <a:pt x="1531137" y="2431618"/>
                  </a:lnTo>
                  <a:lnTo>
                    <a:pt x="1577187" y="2416441"/>
                  </a:lnTo>
                  <a:lnTo>
                    <a:pt x="1622907" y="2400300"/>
                  </a:lnTo>
                  <a:lnTo>
                    <a:pt x="1668297" y="2383205"/>
                  </a:lnTo>
                  <a:lnTo>
                    <a:pt x="1713357" y="2365146"/>
                  </a:lnTo>
                  <a:lnTo>
                    <a:pt x="1758099" y="2346121"/>
                  </a:lnTo>
                  <a:lnTo>
                    <a:pt x="1802511" y="2326157"/>
                  </a:lnTo>
                  <a:lnTo>
                    <a:pt x="1846503" y="2305266"/>
                  </a:lnTo>
                  <a:lnTo>
                    <a:pt x="1889963" y="2283498"/>
                  </a:lnTo>
                  <a:lnTo>
                    <a:pt x="1932914" y="2260866"/>
                  </a:lnTo>
                  <a:lnTo>
                    <a:pt x="1975358" y="2237371"/>
                  </a:lnTo>
                  <a:lnTo>
                    <a:pt x="2017268" y="2213000"/>
                  </a:lnTo>
                  <a:lnTo>
                    <a:pt x="2058657" y="2187752"/>
                  </a:lnTo>
                  <a:lnTo>
                    <a:pt x="2099538" y="2161641"/>
                  </a:lnTo>
                  <a:lnTo>
                    <a:pt x="2139899" y="2134654"/>
                  </a:lnTo>
                  <a:lnTo>
                    <a:pt x="2179739" y="2106803"/>
                  </a:lnTo>
                  <a:lnTo>
                    <a:pt x="2256269" y="2050376"/>
                  </a:lnTo>
                  <a:lnTo>
                    <a:pt x="2293162" y="2021395"/>
                  </a:lnTo>
                  <a:lnTo>
                    <a:pt x="2329484" y="1991004"/>
                  </a:lnTo>
                  <a:lnTo>
                    <a:pt x="2365019" y="1959114"/>
                  </a:lnTo>
                  <a:lnTo>
                    <a:pt x="2399525" y="1925586"/>
                  </a:lnTo>
                  <a:lnTo>
                    <a:pt x="2432786" y="1890318"/>
                  </a:lnTo>
                  <a:lnTo>
                    <a:pt x="2464562" y="1853196"/>
                  </a:lnTo>
                  <a:lnTo>
                    <a:pt x="2494623" y="1814093"/>
                  </a:lnTo>
                  <a:lnTo>
                    <a:pt x="2522753" y="1772907"/>
                  </a:lnTo>
                  <a:lnTo>
                    <a:pt x="2548699" y="1729524"/>
                  </a:lnTo>
                  <a:lnTo>
                    <a:pt x="2572245" y="1683829"/>
                  </a:lnTo>
                  <a:lnTo>
                    <a:pt x="2595245" y="1614589"/>
                  </a:lnTo>
                  <a:lnTo>
                    <a:pt x="2597353" y="1579397"/>
                  </a:lnTo>
                  <a:close/>
                </a:path>
              </a:pathLst>
            </a:custGeom>
            <a:solidFill>
              <a:srgbClr val="B4CC9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8" name="Google Shape;308;p11"/>
            <p:cNvSpPr/>
            <p:nvPr/>
          </p:nvSpPr>
          <p:spPr>
            <a:xfrm>
              <a:off x="1468687" y="947010"/>
              <a:ext cx="6904990" cy="8501380"/>
            </a:xfrm>
            <a:custGeom>
              <a:rect b="b" l="l" r="r" t="t"/>
              <a:pathLst>
                <a:path extrusionOk="0" h="8501380" w="6904990">
                  <a:moveTo>
                    <a:pt x="821497" y="8501013"/>
                  </a:moveTo>
                  <a:lnTo>
                    <a:pt x="871379" y="8501076"/>
                  </a:lnTo>
                  <a:lnTo>
                    <a:pt x="921244" y="8500189"/>
                  </a:lnTo>
                  <a:lnTo>
                    <a:pt x="970950" y="8498633"/>
                  </a:lnTo>
                  <a:lnTo>
                    <a:pt x="6567056" y="8269850"/>
                  </a:lnTo>
                  <a:lnTo>
                    <a:pt x="6607855" y="8267196"/>
                  </a:lnTo>
                  <a:lnTo>
                    <a:pt x="6648123" y="8260692"/>
                  </a:lnTo>
                  <a:lnTo>
                    <a:pt x="6685116" y="8247425"/>
                  </a:lnTo>
                  <a:lnTo>
                    <a:pt x="6716090" y="8224482"/>
                  </a:lnTo>
                  <a:lnTo>
                    <a:pt x="6744814" y="8170891"/>
                  </a:lnTo>
                  <a:lnTo>
                    <a:pt x="6755333" y="8109474"/>
                  </a:lnTo>
                  <a:lnTo>
                    <a:pt x="6760692" y="8059244"/>
                  </a:lnTo>
                  <a:lnTo>
                    <a:pt x="6770703" y="7958749"/>
                  </a:lnTo>
                  <a:lnTo>
                    <a:pt x="6779799" y="7858211"/>
                  </a:lnTo>
                  <a:lnTo>
                    <a:pt x="6791799" y="7707328"/>
                  </a:lnTo>
                  <a:lnTo>
                    <a:pt x="6801917" y="7556362"/>
                  </a:lnTo>
                  <a:lnTo>
                    <a:pt x="6810260" y="7405321"/>
                  </a:lnTo>
                  <a:lnTo>
                    <a:pt x="6816934" y="7254214"/>
                  </a:lnTo>
                  <a:lnTo>
                    <a:pt x="6822044" y="7103047"/>
                  </a:lnTo>
                  <a:lnTo>
                    <a:pt x="6825696" y="6951831"/>
                  </a:lnTo>
                  <a:lnTo>
                    <a:pt x="6828481" y="6750144"/>
                  </a:lnTo>
                  <a:lnTo>
                    <a:pt x="6829111" y="6548403"/>
                  </a:lnTo>
                  <a:lnTo>
                    <a:pt x="6827253" y="6296179"/>
                  </a:lnTo>
                  <a:lnTo>
                    <a:pt x="6821788" y="5993490"/>
                  </a:lnTo>
                  <a:lnTo>
                    <a:pt x="6812019" y="5640409"/>
                  </a:lnTo>
                  <a:lnTo>
                    <a:pt x="6766287" y="4375982"/>
                  </a:lnTo>
                  <a:lnTo>
                    <a:pt x="6753225" y="3919093"/>
                  </a:lnTo>
                  <a:lnTo>
                    <a:pt x="6747933" y="3614462"/>
                  </a:lnTo>
                  <a:lnTo>
                    <a:pt x="6746367" y="3360612"/>
                  </a:lnTo>
                  <a:lnTo>
                    <a:pt x="6747348" y="3157556"/>
                  </a:lnTo>
                  <a:lnTo>
                    <a:pt x="6750601" y="2954534"/>
                  </a:lnTo>
                  <a:lnTo>
                    <a:pt x="6754690" y="2802296"/>
                  </a:lnTo>
                  <a:lnTo>
                    <a:pt x="6760318" y="2650090"/>
                  </a:lnTo>
                  <a:lnTo>
                    <a:pt x="6767595" y="2497919"/>
                  </a:lnTo>
                  <a:lnTo>
                    <a:pt x="6776634" y="2345788"/>
                  </a:lnTo>
                  <a:lnTo>
                    <a:pt x="6787545" y="2193704"/>
                  </a:lnTo>
                  <a:lnTo>
                    <a:pt x="6794921" y="2118003"/>
                  </a:lnTo>
                  <a:lnTo>
                    <a:pt x="6799669" y="2079023"/>
                  </a:lnTo>
                  <a:lnTo>
                    <a:pt x="6805009" y="2039367"/>
                  </a:lnTo>
                  <a:lnTo>
                    <a:pt x="6817122" y="1958264"/>
                  </a:lnTo>
                  <a:lnTo>
                    <a:pt x="6851752" y="1747798"/>
                  </a:lnTo>
                  <a:lnTo>
                    <a:pt x="6872077" y="1618582"/>
                  </a:lnTo>
                  <a:lnTo>
                    <a:pt x="6884007" y="1532192"/>
                  </a:lnTo>
                  <a:lnTo>
                    <a:pt x="6889228" y="1489100"/>
                  </a:lnTo>
                  <a:lnTo>
                    <a:pt x="6893839" y="1446154"/>
                  </a:lnTo>
                  <a:lnTo>
                    <a:pt x="6897754" y="1403414"/>
                  </a:lnTo>
                  <a:lnTo>
                    <a:pt x="6900887" y="1360938"/>
                  </a:lnTo>
                  <a:lnTo>
                    <a:pt x="6903151" y="1318785"/>
                  </a:lnTo>
                  <a:lnTo>
                    <a:pt x="6904462" y="1277013"/>
                  </a:lnTo>
                  <a:lnTo>
                    <a:pt x="6904734" y="1235681"/>
                  </a:lnTo>
                  <a:lnTo>
                    <a:pt x="6903880" y="1194849"/>
                  </a:lnTo>
                  <a:lnTo>
                    <a:pt x="6901814" y="1154574"/>
                  </a:lnTo>
                  <a:lnTo>
                    <a:pt x="6898451" y="1114916"/>
                  </a:lnTo>
                  <a:lnTo>
                    <a:pt x="6893705" y="1075933"/>
                  </a:lnTo>
                  <a:lnTo>
                    <a:pt x="6887489" y="1037683"/>
                  </a:lnTo>
                  <a:lnTo>
                    <a:pt x="6879719" y="1000227"/>
                  </a:lnTo>
                  <a:lnTo>
                    <a:pt x="6859170" y="927925"/>
                  </a:lnTo>
                  <a:lnTo>
                    <a:pt x="6831371" y="859499"/>
                  </a:lnTo>
                  <a:lnTo>
                    <a:pt x="6795635" y="795418"/>
                  </a:lnTo>
                  <a:lnTo>
                    <a:pt x="6751274" y="736150"/>
                  </a:lnTo>
                  <a:lnTo>
                    <a:pt x="6697601" y="682167"/>
                  </a:lnTo>
                  <a:lnTo>
                    <a:pt x="6667059" y="657303"/>
                  </a:lnTo>
                  <a:lnTo>
                    <a:pt x="6633930" y="633937"/>
                  </a:lnTo>
                  <a:lnTo>
                    <a:pt x="6598131" y="612127"/>
                  </a:lnTo>
                  <a:lnTo>
                    <a:pt x="6559574" y="591931"/>
                  </a:lnTo>
                  <a:lnTo>
                    <a:pt x="6518174" y="573409"/>
                  </a:lnTo>
                  <a:lnTo>
                    <a:pt x="6473845" y="556618"/>
                  </a:lnTo>
                  <a:lnTo>
                    <a:pt x="6426501" y="541619"/>
                  </a:lnTo>
                  <a:lnTo>
                    <a:pt x="6376056" y="528468"/>
                  </a:lnTo>
                  <a:lnTo>
                    <a:pt x="6328944" y="518280"/>
                  </a:lnTo>
                  <a:lnTo>
                    <a:pt x="6281138" y="509588"/>
                  </a:lnTo>
                  <a:lnTo>
                    <a:pt x="6232692" y="502304"/>
                  </a:lnTo>
                  <a:lnTo>
                    <a:pt x="6183660" y="496337"/>
                  </a:lnTo>
                  <a:lnTo>
                    <a:pt x="6134097" y="491599"/>
                  </a:lnTo>
                  <a:lnTo>
                    <a:pt x="6084058" y="487999"/>
                  </a:lnTo>
                  <a:lnTo>
                    <a:pt x="6033597" y="485449"/>
                  </a:lnTo>
                  <a:lnTo>
                    <a:pt x="5982769" y="483857"/>
                  </a:lnTo>
                  <a:lnTo>
                    <a:pt x="5931627" y="483136"/>
                  </a:lnTo>
                  <a:lnTo>
                    <a:pt x="5880228" y="483194"/>
                  </a:lnTo>
                  <a:lnTo>
                    <a:pt x="5828624" y="483943"/>
                  </a:lnTo>
                  <a:lnTo>
                    <a:pt x="5776872" y="485293"/>
                  </a:lnTo>
                  <a:lnTo>
                    <a:pt x="5725024" y="487155"/>
                  </a:lnTo>
                  <a:lnTo>
                    <a:pt x="5621263" y="492054"/>
                  </a:lnTo>
                  <a:lnTo>
                    <a:pt x="5313375" y="509706"/>
                  </a:lnTo>
                  <a:lnTo>
                    <a:pt x="5213330" y="514186"/>
                  </a:lnTo>
                  <a:lnTo>
                    <a:pt x="5164038" y="515760"/>
                  </a:lnTo>
                  <a:lnTo>
                    <a:pt x="5115306" y="516770"/>
                  </a:lnTo>
                  <a:lnTo>
                    <a:pt x="5067187" y="517126"/>
                  </a:lnTo>
                  <a:lnTo>
                    <a:pt x="4763587" y="515940"/>
                  </a:lnTo>
                  <a:lnTo>
                    <a:pt x="4460039" y="511757"/>
                  </a:lnTo>
                  <a:lnTo>
                    <a:pt x="4207163" y="505627"/>
                  </a:lnTo>
                  <a:lnTo>
                    <a:pt x="3954392" y="496785"/>
                  </a:lnTo>
                  <a:lnTo>
                    <a:pt x="3752272" y="487567"/>
                  </a:lnTo>
                  <a:lnTo>
                    <a:pt x="3549515" y="476308"/>
                  </a:lnTo>
                  <a:lnTo>
                    <a:pt x="3346091" y="462869"/>
                  </a:lnTo>
                  <a:lnTo>
                    <a:pt x="3142788" y="447091"/>
                  </a:lnTo>
                  <a:lnTo>
                    <a:pt x="2990432" y="433644"/>
                  </a:lnTo>
                  <a:lnTo>
                    <a:pt x="2838214" y="418750"/>
                  </a:lnTo>
                  <a:lnTo>
                    <a:pt x="2686163" y="402354"/>
                  </a:lnTo>
                  <a:lnTo>
                    <a:pt x="2534309" y="384400"/>
                  </a:lnTo>
                  <a:lnTo>
                    <a:pt x="2382683" y="364832"/>
                  </a:lnTo>
                  <a:lnTo>
                    <a:pt x="2231314" y="343593"/>
                  </a:lnTo>
                  <a:lnTo>
                    <a:pt x="2080232" y="320628"/>
                  </a:lnTo>
                  <a:lnTo>
                    <a:pt x="1929466" y="295880"/>
                  </a:lnTo>
                  <a:lnTo>
                    <a:pt x="1779048" y="269294"/>
                  </a:lnTo>
                  <a:lnTo>
                    <a:pt x="1629007" y="240813"/>
                  </a:lnTo>
                  <a:lnTo>
                    <a:pt x="1479373" y="210381"/>
                  </a:lnTo>
                  <a:lnTo>
                    <a:pt x="1379857" y="188981"/>
                  </a:lnTo>
                  <a:lnTo>
                    <a:pt x="1280544" y="166674"/>
                  </a:lnTo>
                  <a:lnTo>
                    <a:pt x="1181444" y="143440"/>
                  </a:lnTo>
                  <a:lnTo>
                    <a:pt x="1082564" y="119265"/>
                  </a:lnTo>
                  <a:lnTo>
                    <a:pt x="983913" y="94132"/>
                  </a:lnTo>
                  <a:lnTo>
                    <a:pt x="792178" y="42933"/>
                  </a:lnTo>
                  <a:lnTo>
                    <a:pt x="746511" y="32068"/>
                  </a:lnTo>
                  <a:lnTo>
                    <a:pt x="699761" y="22296"/>
                  </a:lnTo>
                  <a:lnTo>
                    <a:pt x="652308" y="13911"/>
                  </a:lnTo>
                  <a:lnTo>
                    <a:pt x="604529" y="7205"/>
                  </a:lnTo>
                  <a:lnTo>
                    <a:pt x="556800" y="2470"/>
                  </a:lnTo>
                  <a:lnTo>
                    <a:pt x="509501" y="0"/>
                  </a:lnTo>
                  <a:lnTo>
                    <a:pt x="463008" y="85"/>
                  </a:lnTo>
                  <a:lnTo>
                    <a:pt x="417699" y="3019"/>
                  </a:lnTo>
                  <a:lnTo>
                    <a:pt x="373952" y="9095"/>
                  </a:lnTo>
                  <a:lnTo>
                    <a:pt x="332143" y="18605"/>
                  </a:lnTo>
                  <a:lnTo>
                    <a:pt x="292652" y="31842"/>
                  </a:lnTo>
                  <a:lnTo>
                    <a:pt x="255855" y="49098"/>
                  </a:lnTo>
                  <a:lnTo>
                    <a:pt x="222130" y="70665"/>
                  </a:lnTo>
                  <a:lnTo>
                    <a:pt x="191855" y="96837"/>
                  </a:lnTo>
                  <a:lnTo>
                    <a:pt x="165406" y="127905"/>
                  </a:lnTo>
                  <a:lnTo>
                    <a:pt x="143163" y="164163"/>
                  </a:lnTo>
                  <a:lnTo>
                    <a:pt x="125694" y="206734"/>
                  </a:lnTo>
                  <a:lnTo>
                    <a:pt x="114693" y="251255"/>
                  </a:lnTo>
                  <a:lnTo>
                    <a:pt x="108571" y="297060"/>
                  </a:lnTo>
                  <a:lnTo>
                    <a:pt x="105736" y="343486"/>
                  </a:lnTo>
                  <a:lnTo>
                    <a:pt x="104600" y="389869"/>
                  </a:lnTo>
                  <a:lnTo>
                    <a:pt x="480" y="7336856"/>
                  </a:lnTo>
                  <a:lnTo>
                    <a:pt x="0" y="7385228"/>
                  </a:lnTo>
                  <a:lnTo>
                    <a:pt x="45" y="7434217"/>
                  </a:lnTo>
                  <a:lnTo>
                    <a:pt x="725" y="7483683"/>
                  </a:lnTo>
                  <a:lnTo>
                    <a:pt x="2148" y="7533488"/>
                  </a:lnTo>
                  <a:lnTo>
                    <a:pt x="4422" y="7583491"/>
                  </a:lnTo>
                  <a:lnTo>
                    <a:pt x="7654" y="7633555"/>
                  </a:lnTo>
                  <a:lnTo>
                    <a:pt x="11954" y="7683540"/>
                  </a:lnTo>
                  <a:lnTo>
                    <a:pt x="17430" y="7733307"/>
                  </a:lnTo>
                  <a:lnTo>
                    <a:pt x="24189" y="7782716"/>
                  </a:lnTo>
                  <a:lnTo>
                    <a:pt x="32339" y="7831629"/>
                  </a:lnTo>
                  <a:lnTo>
                    <a:pt x="41990" y="7879907"/>
                  </a:lnTo>
                  <a:lnTo>
                    <a:pt x="53249" y="7927410"/>
                  </a:lnTo>
                  <a:lnTo>
                    <a:pt x="66224" y="7974000"/>
                  </a:lnTo>
                  <a:lnTo>
                    <a:pt x="81024" y="8019536"/>
                  </a:lnTo>
                  <a:lnTo>
                    <a:pt x="97757" y="8063881"/>
                  </a:lnTo>
                  <a:lnTo>
                    <a:pt x="116530" y="8106895"/>
                  </a:lnTo>
                  <a:lnTo>
                    <a:pt x="137452" y="8148439"/>
                  </a:lnTo>
                  <a:lnTo>
                    <a:pt x="160632" y="8188373"/>
                  </a:lnTo>
                  <a:lnTo>
                    <a:pt x="186178" y="8226560"/>
                  </a:lnTo>
                  <a:lnTo>
                    <a:pt x="214196" y="8262858"/>
                  </a:lnTo>
                  <a:lnTo>
                    <a:pt x="244797" y="8297131"/>
                  </a:lnTo>
                  <a:lnTo>
                    <a:pt x="278088" y="8329237"/>
                  </a:lnTo>
                  <a:lnTo>
                    <a:pt x="314177" y="8359039"/>
                  </a:lnTo>
                  <a:lnTo>
                    <a:pt x="353172" y="8386397"/>
                  </a:lnTo>
                  <a:lnTo>
                    <a:pt x="395182" y="8411172"/>
                  </a:lnTo>
                  <a:lnTo>
                    <a:pt x="438837" y="8432472"/>
                  </a:lnTo>
                  <a:lnTo>
                    <a:pt x="483751" y="8450285"/>
                  </a:lnTo>
                  <a:lnTo>
                    <a:pt x="529783" y="8464893"/>
                  </a:lnTo>
                  <a:lnTo>
                    <a:pt x="576790" y="8476577"/>
                  </a:lnTo>
                  <a:lnTo>
                    <a:pt x="624631" y="8485620"/>
                  </a:lnTo>
                  <a:lnTo>
                    <a:pt x="673164" y="8492303"/>
                  </a:lnTo>
                  <a:lnTo>
                    <a:pt x="722247" y="8496908"/>
                  </a:lnTo>
                  <a:lnTo>
                    <a:pt x="771739" y="8499718"/>
                  </a:lnTo>
                  <a:lnTo>
                    <a:pt x="821497" y="8501013"/>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09" name="Google Shape;309;p11"/>
            <p:cNvSpPr/>
            <p:nvPr/>
          </p:nvSpPr>
          <p:spPr>
            <a:xfrm>
              <a:off x="2305521" y="1797139"/>
              <a:ext cx="6716395" cy="7018655"/>
            </a:xfrm>
            <a:custGeom>
              <a:rect b="b" l="l" r="r" t="t"/>
              <a:pathLst>
                <a:path extrusionOk="0" h="7018655" w="6716394">
                  <a:moveTo>
                    <a:pt x="0" y="7018215"/>
                  </a:moveTo>
                  <a:lnTo>
                    <a:pt x="6716063" y="7018215"/>
                  </a:lnTo>
                  <a:lnTo>
                    <a:pt x="6716063" y="0"/>
                  </a:lnTo>
                  <a:lnTo>
                    <a:pt x="0" y="0"/>
                  </a:lnTo>
                  <a:lnTo>
                    <a:pt x="0" y="701821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0" name="Google Shape;310;p11"/>
            <p:cNvSpPr/>
            <p:nvPr/>
          </p:nvSpPr>
          <p:spPr>
            <a:xfrm>
              <a:off x="1815326" y="5684502"/>
              <a:ext cx="1677035" cy="3392170"/>
            </a:xfrm>
            <a:custGeom>
              <a:rect b="b" l="l" r="r" t="t"/>
              <a:pathLst>
                <a:path extrusionOk="0" h="3392170" w="1677035">
                  <a:moveTo>
                    <a:pt x="1676577" y="3391944"/>
                  </a:moveTo>
                  <a:lnTo>
                    <a:pt x="1641067" y="3357746"/>
                  </a:lnTo>
                  <a:lnTo>
                    <a:pt x="1605873" y="3323208"/>
                  </a:lnTo>
                  <a:lnTo>
                    <a:pt x="1570995" y="3288332"/>
                  </a:lnTo>
                  <a:lnTo>
                    <a:pt x="1536436" y="3253124"/>
                  </a:lnTo>
                  <a:lnTo>
                    <a:pt x="1502198" y="3217586"/>
                  </a:lnTo>
                  <a:lnTo>
                    <a:pt x="1468282" y="3181724"/>
                  </a:lnTo>
                  <a:lnTo>
                    <a:pt x="1434691" y="3145540"/>
                  </a:lnTo>
                  <a:lnTo>
                    <a:pt x="1401427" y="3109039"/>
                  </a:lnTo>
                  <a:lnTo>
                    <a:pt x="1368491" y="3072225"/>
                  </a:lnTo>
                  <a:lnTo>
                    <a:pt x="1335886" y="3035101"/>
                  </a:lnTo>
                  <a:lnTo>
                    <a:pt x="1303612" y="2997672"/>
                  </a:lnTo>
                  <a:lnTo>
                    <a:pt x="1271673" y="2959942"/>
                  </a:lnTo>
                  <a:lnTo>
                    <a:pt x="1240071" y="2921914"/>
                  </a:lnTo>
                  <a:lnTo>
                    <a:pt x="1208806" y="2883592"/>
                  </a:lnTo>
                  <a:lnTo>
                    <a:pt x="1177882" y="2844981"/>
                  </a:lnTo>
                  <a:lnTo>
                    <a:pt x="1147300" y="2806083"/>
                  </a:lnTo>
                  <a:lnTo>
                    <a:pt x="1117061" y="2766904"/>
                  </a:lnTo>
                  <a:lnTo>
                    <a:pt x="1087169" y="2727447"/>
                  </a:lnTo>
                  <a:lnTo>
                    <a:pt x="1057624" y="2687716"/>
                  </a:lnTo>
                  <a:lnTo>
                    <a:pt x="1028430" y="2647715"/>
                  </a:lnTo>
                  <a:lnTo>
                    <a:pt x="999587" y="2607447"/>
                  </a:lnTo>
                  <a:lnTo>
                    <a:pt x="971098" y="2566918"/>
                  </a:lnTo>
                  <a:lnTo>
                    <a:pt x="942964" y="2526130"/>
                  </a:lnTo>
                  <a:lnTo>
                    <a:pt x="915188" y="2485088"/>
                  </a:lnTo>
                  <a:lnTo>
                    <a:pt x="887771" y="2443795"/>
                  </a:lnTo>
                  <a:lnTo>
                    <a:pt x="860716" y="2402256"/>
                  </a:lnTo>
                  <a:lnTo>
                    <a:pt x="834024" y="2360474"/>
                  </a:lnTo>
                  <a:lnTo>
                    <a:pt x="807698" y="2318454"/>
                  </a:lnTo>
                  <a:lnTo>
                    <a:pt x="781738" y="2276199"/>
                  </a:lnTo>
                  <a:lnTo>
                    <a:pt x="756148" y="2233713"/>
                  </a:lnTo>
                  <a:lnTo>
                    <a:pt x="730930" y="2191000"/>
                  </a:lnTo>
                  <a:lnTo>
                    <a:pt x="706084" y="2148065"/>
                  </a:lnTo>
                  <a:lnTo>
                    <a:pt x="681613" y="2104910"/>
                  </a:lnTo>
                  <a:lnTo>
                    <a:pt x="657519" y="2061540"/>
                  </a:lnTo>
                  <a:lnTo>
                    <a:pt x="633804" y="2017960"/>
                  </a:lnTo>
                  <a:lnTo>
                    <a:pt x="610470" y="1974171"/>
                  </a:lnTo>
                  <a:lnTo>
                    <a:pt x="587519" y="1930180"/>
                  </a:lnTo>
                  <a:lnTo>
                    <a:pt x="564952" y="1885989"/>
                  </a:lnTo>
                  <a:lnTo>
                    <a:pt x="542772" y="1841603"/>
                  </a:lnTo>
                  <a:lnTo>
                    <a:pt x="520980" y="1797026"/>
                  </a:lnTo>
                  <a:lnTo>
                    <a:pt x="499579" y="1752260"/>
                  </a:lnTo>
                  <a:lnTo>
                    <a:pt x="478571" y="1707312"/>
                  </a:lnTo>
                  <a:lnTo>
                    <a:pt x="457957" y="1662183"/>
                  </a:lnTo>
                  <a:lnTo>
                    <a:pt x="437739" y="1616879"/>
                  </a:lnTo>
                  <a:lnTo>
                    <a:pt x="417920" y="1571403"/>
                  </a:lnTo>
                  <a:lnTo>
                    <a:pt x="398500" y="1525759"/>
                  </a:lnTo>
                  <a:lnTo>
                    <a:pt x="379483" y="1479950"/>
                  </a:lnTo>
                  <a:lnTo>
                    <a:pt x="360870" y="1433982"/>
                  </a:lnTo>
                  <a:lnTo>
                    <a:pt x="342663" y="1387858"/>
                  </a:lnTo>
                  <a:lnTo>
                    <a:pt x="324864" y="1341582"/>
                  </a:lnTo>
                  <a:lnTo>
                    <a:pt x="307475" y="1295157"/>
                  </a:lnTo>
                  <a:lnTo>
                    <a:pt x="290498" y="1248588"/>
                  </a:lnTo>
                  <a:lnTo>
                    <a:pt x="273935" y="1201878"/>
                  </a:lnTo>
                  <a:lnTo>
                    <a:pt x="257787" y="1155032"/>
                  </a:lnTo>
                  <a:lnTo>
                    <a:pt x="242057" y="1108054"/>
                  </a:lnTo>
                  <a:lnTo>
                    <a:pt x="226746" y="1060947"/>
                  </a:lnTo>
                  <a:lnTo>
                    <a:pt x="211857" y="1013715"/>
                  </a:lnTo>
                  <a:lnTo>
                    <a:pt x="197392" y="966362"/>
                  </a:lnTo>
                  <a:lnTo>
                    <a:pt x="183352" y="918893"/>
                  </a:lnTo>
                  <a:lnTo>
                    <a:pt x="169739" y="871310"/>
                  </a:lnTo>
                  <a:lnTo>
                    <a:pt x="156556" y="823619"/>
                  </a:lnTo>
                  <a:lnTo>
                    <a:pt x="143804" y="775823"/>
                  </a:lnTo>
                  <a:lnTo>
                    <a:pt x="131485" y="727925"/>
                  </a:lnTo>
                  <a:lnTo>
                    <a:pt x="119601" y="679930"/>
                  </a:lnTo>
                  <a:lnTo>
                    <a:pt x="108154" y="631842"/>
                  </a:lnTo>
                  <a:lnTo>
                    <a:pt x="97146" y="583665"/>
                  </a:lnTo>
                  <a:lnTo>
                    <a:pt x="86579" y="535402"/>
                  </a:lnTo>
                  <a:lnTo>
                    <a:pt x="76455" y="487058"/>
                  </a:lnTo>
                  <a:lnTo>
                    <a:pt x="66776" y="438636"/>
                  </a:lnTo>
                  <a:lnTo>
                    <a:pt x="57544" y="390141"/>
                  </a:lnTo>
                  <a:lnTo>
                    <a:pt x="48760" y="341576"/>
                  </a:lnTo>
                  <a:lnTo>
                    <a:pt x="40427" y="292945"/>
                  </a:lnTo>
                  <a:lnTo>
                    <a:pt x="32546" y="244253"/>
                  </a:lnTo>
                  <a:lnTo>
                    <a:pt x="25120" y="195502"/>
                  </a:lnTo>
                  <a:lnTo>
                    <a:pt x="18150" y="146698"/>
                  </a:lnTo>
                  <a:lnTo>
                    <a:pt x="11639" y="97843"/>
                  </a:lnTo>
                  <a:lnTo>
                    <a:pt x="5588" y="48942"/>
                  </a:lnTo>
                  <a:lnTo>
                    <a:pt x="0" y="0"/>
                  </a:lnTo>
                </a:path>
              </a:pathLst>
            </a:custGeom>
            <a:noFill/>
            <a:ln cap="flat" cmpd="sng" w="45800">
              <a:solidFill>
                <a:srgbClr val="FF958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11" name="Google Shape;311;p11"/>
            <p:cNvSpPr/>
            <p:nvPr/>
          </p:nvSpPr>
          <p:spPr>
            <a:xfrm>
              <a:off x="813663" y="4852237"/>
              <a:ext cx="2597785" cy="3851910"/>
            </a:xfrm>
            <a:custGeom>
              <a:rect b="b" l="l" r="r" t="t"/>
              <a:pathLst>
                <a:path extrusionOk="0" h="3851909" w="2597785">
                  <a:moveTo>
                    <a:pt x="1133779" y="593674"/>
                  </a:moveTo>
                  <a:lnTo>
                    <a:pt x="1132979" y="542480"/>
                  </a:lnTo>
                  <a:lnTo>
                    <a:pt x="1130503" y="491324"/>
                  </a:lnTo>
                  <a:lnTo>
                    <a:pt x="1126185" y="440601"/>
                  </a:lnTo>
                  <a:lnTo>
                    <a:pt x="1119657" y="389712"/>
                  </a:lnTo>
                  <a:lnTo>
                    <a:pt x="1110602" y="339090"/>
                  </a:lnTo>
                  <a:lnTo>
                    <a:pt x="1098715" y="289191"/>
                  </a:lnTo>
                  <a:lnTo>
                    <a:pt x="1083652" y="240411"/>
                  </a:lnTo>
                  <a:lnTo>
                    <a:pt x="1065110" y="193205"/>
                  </a:lnTo>
                  <a:lnTo>
                    <a:pt x="1042746" y="148005"/>
                  </a:lnTo>
                  <a:lnTo>
                    <a:pt x="1016266" y="105232"/>
                  </a:lnTo>
                  <a:lnTo>
                    <a:pt x="985329" y="65328"/>
                  </a:lnTo>
                  <a:lnTo>
                    <a:pt x="952246" y="31902"/>
                  </a:lnTo>
                  <a:lnTo>
                    <a:pt x="911174" y="8737"/>
                  </a:lnTo>
                  <a:lnTo>
                    <a:pt x="880973" y="0"/>
                  </a:lnTo>
                  <a:lnTo>
                    <a:pt x="836460" y="6502"/>
                  </a:lnTo>
                  <a:lnTo>
                    <a:pt x="798385" y="30962"/>
                  </a:lnTo>
                  <a:lnTo>
                    <a:pt x="768591" y="68008"/>
                  </a:lnTo>
                  <a:lnTo>
                    <a:pt x="748957" y="112280"/>
                  </a:lnTo>
                  <a:lnTo>
                    <a:pt x="739952" y="156578"/>
                  </a:lnTo>
                  <a:lnTo>
                    <a:pt x="737857" y="201752"/>
                  </a:lnTo>
                  <a:lnTo>
                    <a:pt x="741489" y="247484"/>
                  </a:lnTo>
                  <a:lnTo>
                    <a:pt x="749706" y="293484"/>
                  </a:lnTo>
                  <a:lnTo>
                    <a:pt x="761339" y="339420"/>
                  </a:lnTo>
                  <a:lnTo>
                    <a:pt x="775246" y="384975"/>
                  </a:lnTo>
                  <a:lnTo>
                    <a:pt x="790244" y="429856"/>
                  </a:lnTo>
                  <a:lnTo>
                    <a:pt x="1005471" y="1057300"/>
                  </a:lnTo>
                  <a:lnTo>
                    <a:pt x="1011034" y="1073505"/>
                  </a:lnTo>
                  <a:lnTo>
                    <a:pt x="1015263" y="1130109"/>
                  </a:lnTo>
                  <a:lnTo>
                    <a:pt x="1024115" y="1111643"/>
                  </a:lnTo>
                  <a:lnTo>
                    <a:pt x="1028192" y="1123530"/>
                  </a:lnTo>
                  <a:lnTo>
                    <a:pt x="1024610" y="1110615"/>
                  </a:lnTo>
                  <a:lnTo>
                    <a:pt x="1055928" y="1039368"/>
                  </a:lnTo>
                  <a:lnTo>
                    <a:pt x="1072832" y="992441"/>
                  </a:lnTo>
                  <a:lnTo>
                    <a:pt x="1087551" y="944626"/>
                  </a:lnTo>
                  <a:lnTo>
                    <a:pt x="1100112" y="896023"/>
                  </a:lnTo>
                  <a:lnTo>
                    <a:pt x="1110602" y="846734"/>
                  </a:lnTo>
                  <a:lnTo>
                    <a:pt x="1119060" y="796861"/>
                  </a:lnTo>
                  <a:lnTo>
                    <a:pt x="1125550" y="746518"/>
                  </a:lnTo>
                  <a:lnTo>
                    <a:pt x="1130122" y="695807"/>
                  </a:lnTo>
                  <a:lnTo>
                    <a:pt x="1132852" y="644817"/>
                  </a:lnTo>
                  <a:lnTo>
                    <a:pt x="1133779" y="593674"/>
                  </a:lnTo>
                  <a:close/>
                </a:path>
                <a:path extrusionOk="0" h="3851909" w="2597785">
                  <a:moveTo>
                    <a:pt x="1434020" y="2478455"/>
                  </a:moveTo>
                  <a:lnTo>
                    <a:pt x="1426286" y="2438781"/>
                  </a:lnTo>
                  <a:lnTo>
                    <a:pt x="1398155" y="2399169"/>
                  </a:lnTo>
                  <a:lnTo>
                    <a:pt x="1359750" y="2362327"/>
                  </a:lnTo>
                  <a:lnTo>
                    <a:pt x="1292694" y="2307869"/>
                  </a:lnTo>
                  <a:lnTo>
                    <a:pt x="1212024" y="2236889"/>
                  </a:lnTo>
                  <a:lnTo>
                    <a:pt x="1130642" y="2167483"/>
                  </a:lnTo>
                  <a:lnTo>
                    <a:pt x="1048524" y="2099652"/>
                  </a:lnTo>
                  <a:lnTo>
                    <a:pt x="965682" y="2033409"/>
                  </a:lnTo>
                  <a:lnTo>
                    <a:pt x="882116" y="1968741"/>
                  </a:lnTo>
                  <a:lnTo>
                    <a:pt x="797648" y="1906028"/>
                  </a:lnTo>
                  <a:lnTo>
                    <a:pt x="712520" y="1844751"/>
                  </a:lnTo>
                  <a:lnTo>
                    <a:pt x="626732" y="1784921"/>
                  </a:lnTo>
                  <a:lnTo>
                    <a:pt x="540283" y="1726526"/>
                  </a:lnTo>
                  <a:lnTo>
                    <a:pt x="453174" y="1669580"/>
                  </a:lnTo>
                  <a:lnTo>
                    <a:pt x="409371" y="1641640"/>
                  </a:lnTo>
                  <a:lnTo>
                    <a:pt x="367233" y="1615643"/>
                  </a:lnTo>
                  <a:lnTo>
                    <a:pt x="324612" y="1590687"/>
                  </a:lnTo>
                  <a:lnTo>
                    <a:pt x="281495" y="1567573"/>
                  </a:lnTo>
                  <a:lnTo>
                    <a:pt x="237871" y="1547063"/>
                  </a:lnTo>
                  <a:lnTo>
                    <a:pt x="193725" y="1529969"/>
                  </a:lnTo>
                  <a:lnTo>
                    <a:pt x="149047" y="1517078"/>
                  </a:lnTo>
                  <a:lnTo>
                    <a:pt x="103822" y="1509166"/>
                  </a:lnTo>
                  <a:lnTo>
                    <a:pt x="76200" y="1508048"/>
                  </a:lnTo>
                  <a:lnTo>
                    <a:pt x="49212" y="1512455"/>
                  </a:lnTo>
                  <a:lnTo>
                    <a:pt x="25539" y="1524863"/>
                  </a:lnTo>
                  <a:lnTo>
                    <a:pt x="7874" y="1547723"/>
                  </a:lnTo>
                  <a:lnTo>
                    <a:pt x="0" y="1579397"/>
                  </a:lnTo>
                  <a:lnTo>
                    <a:pt x="2108" y="1614589"/>
                  </a:lnTo>
                  <a:lnTo>
                    <a:pt x="25107" y="1683829"/>
                  </a:lnTo>
                  <a:lnTo>
                    <a:pt x="48653" y="1729524"/>
                  </a:lnTo>
                  <a:lnTo>
                    <a:pt x="74612" y="1772907"/>
                  </a:lnTo>
                  <a:lnTo>
                    <a:pt x="102730" y="1814093"/>
                  </a:lnTo>
                  <a:lnTo>
                    <a:pt x="132803" y="1853196"/>
                  </a:lnTo>
                  <a:lnTo>
                    <a:pt x="164579" y="1890318"/>
                  </a:lnTo>
                  <a:lnTo>
                    <a:pt x="197827" y="1925586"/>
                  </a:lnTo>
                  <a:lnTo>
                    <a:pt x="232346" y="1959114"/>
                  </a:lnTo>
                  <a:lnTo>
                    <a:pt x="267881" y="1991004"/>
                  </a:lnTo>
                  <a:lnTo>
                    <a:pt x="304203" y="2021395"/>
                  </a:lnTo>
                  <a:lnTo>
                    <a:pt x="341083" y="2050376"/>
                  </a:lnTo>
                  <a:lnTo>
                    <a:pt x="417626" y="2106803"/>
                  </a:lnTo>
                  <a:lnTo>
                    <a:pt x="457466" y="2134654"/>
                  </a:lnTo>
                  <a:lnTo>
                    <a:pt x="497814" y="2161641"/>
                  </a:lnTo>
                  <a:lnTo>
                    <a:pt x="538695" y="2187752"/>
                  </a:lnTo>
                  <a:lnTo>
                    <a:pt x="580085" y="2213000"/>
                  </a:lnTo>
                  <a:lnTo>
                    <a:pt x="622007" y="2237371"/>
                  </a:lnTo>
                  <a:lnTo>
                    <a:pt x="664438" y="2260866"/>
                  </a:lnTo>
                  <a:lnTo>
                    <a:pt x="707390" y="2283498"/>
                  </a:lnTo>
                  <a:lnTo>
                    <a:pt x="750862" y="2305266"/>
                  </a:lnTo>
                  <a:lnTo>
                    <a:pt x="794842" y="2326157"/>
                  </a:lnTo>
                  <a:lnTo>
                    <a:pt x="839254" y="2346121"/>
                  </a:lnTo>
                  <a:lnTo>
                    <a:pt x="883996" y="2365146"/>
                  </a:lnTo>
                  <a:lnTo>
                    <a:pt x="929055" y="2383205"/>
                  </a:lnTo>
                  <a:lnTo>
                    <a:pt x="974445" y="2400300"/>
                  </a:lnTo>
                  <a:lnTo>
                    <a:pt x="1020165" y="2416441"/>
                  </a:lnTo>
                  <a:lnTo>
                    <a:pt x="1066215" y="2431618"/>
                  </a:lnTo>
                  <a:lnTo>
                    <a:pt x="1112583" y="2445842"/>
                  </a:lnTo>
                  <a:lnTo>
                    <a:pt x="1159294" y="2459113"/>
                  </a:lnTo>
                  <a:lnTo>
                    <a:pt x="1206322" y="2471420"/>
                  </a:lnTo>
                  <a:lnTo>
                    <a:pt x="1253680" y="2482761"/>
                  </a:lnTo>
                  <a:lnTo>
                    <a:pt x="1286306" y="2491740"/>
                  </a:lnTo>
                  <a:lnTo>
                    <a:pt x="1331010" y="2503487"/>
                  </a:lnTo>
                  <a:lnTo>
                    <a:pt x="1377429" y="2510320"/>
                  </a:lnTo>
                  <a:lnTo>
                    <a:pt x="1415211" y="2504529"/>
                  </a:lnTo>
                  <a:lnTo>
                    <a:pt x="1434020" y="2478455"/>
                  </a:lnTo>
                  <a:close/>
                </a:path>
                <a:path extrusionOk="0" h="3851909" w="2597785">
                  <a:moveTo>
                    <a:pt x="1664474" y="843114"/>
                  </a:moveTo>
                  <a:lnTo>
                    <a:pt x="1660321" y="799147"/>
                  </a:lnTo>
                  <a:lnTo>
                    <a:pt x="1645488" y="760298"/>
                  </a:lnTo>
                  <a:lnTo>
                    <a:pt x="1616849" y="731786"/>
                  </a:lnTo>
                  <a:lnTo>
                    <a:pt x="1580718" y="765073"/>
                  </a:lnTo>
                  <a:lnTo>
                    <a:pt x="1546593" y="800087"/>
                  </a:lnTo>
                  <a:lnTo>
                    <a:pt x="1514398" y="836714"/>
                  </a:lnTo>
                  <a:lnTo>
                    <a:pt x="1484020" y="874852"/>
                  </a:lnTo>
                  <a:lnTo>
                    <a:pt x="1455381" y="914412"/>
                  </a:lnTo>
                  <a:lnTo>
                    <a:pt x="1428381" y="955281"/>
                  </a:lnTo>
                  <a:lnTo>
                    <a:pt x="1402943" y="997381"/>
                  </a:lnTo>
                  <a:lnTo>
                    <a:pt x="1378940" y="1040612"/>
                  </a:lnTo>
                  <a:lnTo>
                    <a:pt x="1356321" y="1084859"/>
                  </a:lnTo>
                  <a:lnTo>
                    <a:pt x="1334960" y="1130033"/>
                  </a:lnTo>
                  <a:lnTo>
                    <a:pt x="1314792" y="1176032"/>
                  </a:lnTo>
                  <a:lnTo>
                    <a:pt x="1295692" y="1222768"/>
                  </a:lnTo>
                  <a:lnTo>
                    <a:pt x="1277607" y="1270139"/>
                  </a:lnTo>
                  <a:lnTo>
                    <a:pt x="1260411" y="1318031"/>
                  </a:lnTo>
                  <a:lnTo>
                    <a:pt x="1244015" y="1366367"/>
                  </a:lnTo>
                  <a:lnTo>
                    <a:pt x="1228344" y="1415046"/>
                  </a:lnTo>
                  <a:lnTo>
                    <a:pt x="1213307" y="1463954"/>
                  </a:lnTo>
                  <a:lnTo>
                    <a:pt x="1184706" y="1562100"/>
                  </a:lnTo>
                  <a:lnTo>
                    <a:pt x="1157490" y="1660017"/>
                  </a:lnTo>
                  <a:lnTo>
                    <a:pt x="1135570" y="1618576"/>
                  </a:lnTo>
                  <a:lnTo>
                    <a:pt x="1112202" y="1578013"/>
                  </a:lnTo>
                  <a:lnTo>
                    <a:pt x="1087386" y="1538312"/>
                  </a:lnTo>
                  <a:lnTo>
                    <a:pt x="1061110" y="1499476"/>
                  </a:lnTo>
                  <a:lnTo>
                    <a:pt x="1033462" y="1461617"/>
                  </a:lnTo>
                  <a:lnTo>
                    <a:pt x="1004493" y="1424838"/>
                  </a:lnTo>
                  <a:lnTo>
                    <a:pt x="974204" y="1389126"/>
                  </a:lnTo>
                  <a:lnTo>
                    <a:pt x="942606" y="1354480"/>
                  </a:lnTo>
                  <a:lnTo>
                    <a:pt x="909802" y="1321003"/>
                  </a:lnTo>
                  <a:lnTo>
                    <a:pt x="875842" y="1288783"/>
                  </a:lnTo>
                  <a:lnTo>
                    <a:pt x="840727" y="1257795"/>
                  </a:lnTo>
                  <a:lnTo>
                    <a:pt x="804481" y="1228064"/>
                  </a:lnTo>
                  <a:lnTo>
                    <a:pt x="767194" y="1199667"/>
                  </a:lnTo>
                  <a:lnTo>
                    <a:pt x="728954" y="1172654"/>
                  </a:lnTo>
                  <a:lnTo>
                    <a:pt x="689749" y="1147051"/>
                  </a:lnTo>
                  <a:lnTo>
                    <a:pt x="649605" y="1122857"/>
                  </a:lnTo>
                  <a:lnTo>
                    <a:pt x="592048" y="1094130"/>
                  </a:lnTo>
                  <a:lnTo>
                    <a:pt x="529145" y="1080655"/>
                  </a:lnTo>
                  <a:lnTo>
                    <a:pt x="490550" y="1085900"/>
                  </a:lnTo>
                  <a:lnTo>
                    <a:pt x="457200" y="1105941"/>
                  </a:lnTo>
                  <a:lnTo>
                    <a:pt x="434505" y="1137551"/>
                  </a:lnTo>
                  <a:lnTo>
                    <a:pt x="429539" y="1178763"/>
                  </a:lnTo>
                  <a:lnTo>
                    <a:pt x="438899" y="1211973"/>
                  </a:lnTo>
                  <a:lnTo>
                    <a:pt x="476973" y="1273479"/>
                  </a:lnTo>
                  <a:lnTo>
                    <a:pt x="524954" y="1330680"/>
                  </a:lnTo>
                  <a:lnTo>
                    <a:pt x="553389" y="1362163"/>
                  </a:lnTo>
                  <a:lnTo>
                    <a:pt x="584428" y="1394917"/>
                  </a:lnTo>
                  <a:lnTo>
                    <a:pt x="617791" y="1428419"/>
                  </a:lnTo>
                  <a:lnTo>
                    <a:pt x="653199" y="1462163"/>
                  </a:lnTo>
                  <a:lnTo>
                    <a:pt x="690397" y="1495653"/>
                  </a:lnTo>
                  <a:lnTo>
                    <a:pt x="729107" y="1528381"/>
                  </a:lnTo>
                  <a:lnTo>
                    <a:pt x="769061" y="1559839"/>
                  </a:lnTo>
                  <a:lnTo>
                    <a:pt x="809980" y="1589519"/>
                  </a:lnTo>
                  <a:lnTo>
                    <a:pt x="851585" y="1616925"/>
                  </a:lnTo>
                  <a:lnTo>
                    <a:pt x="893622" y="1641563"/>
                  </a:lnTo>
                  <a:lnTo>
                    <a:pt x="935799" y="1662899"/>
                  </a:lnTo>
                  <a:lnTo>
                    <a:pt x="977861" y="1680464"/>
                  </a:lnTo>
                  <a:lnTo>
                    <a:pt x="1019517" y="1693722"/>
                  </a:lnTo>
                  <a:lnTo>
                    <a:pt x="1060513" y="1702181"/>
                  </a:lnTo>
                  <a:lnTo>
                    <a:pt x="1100569" y="1705330"/>
                  </a:lnTo>
                  <a:lnTo>
                    <a:pt x="1139418" y="1702676"/>
                  </a:lnTo>
                  <a:lnTo>
                    <a:pt x="1176782" y="1693710"/>
                  </a:lnTo>
                  <a:lnTo>
                    <a:pt x="1212392" y="1677936"/>
                  </a:lnTo>
                  <a:lnTo>
                    <a:pt x="1248422" y="1655292"/>
                  </a:lnTo>
                  <a:lnTo>
                    <a:pt x="1283538" y="1628368"/>
                  </a:lnTo>
                  <a:lnTo>
                    <a:pt x="1317637" y="1597558"/>
                  </a:lnTo>
                  <a:lnTo>
                    <a:pt x="1350670" y="1563243"/>
                  </a:lnTo>
                  <a:lnTo>
                    <a:pt x="1382547" y="1525790"/>
                  </a:lnTo>
                  <a:lnTo>
                    <a:pt x="1413167" y="1485595"/>
                  </a:lnTo>
                  <a:lnTo>
                    <a:pt x="1442466" y="1443037"/>
                  </a:lnTo>
                  <a:lnTo>
                    <a:pt x="1470355" y="1398485"/>
                  </a:lnTo>
                  <a:lnTo>
                    <a:pt x="1496758" y="1352346"/>
                  </a:lnTo>
                  <a:lnTo>
                    <a:pt x="1521599" y="1304988"/>
                  </a:lnTo>
                  <a:lnTo>
                    <a:pt x="1544789" y="1256792"/>
                  </a:lnTo>
                  <a:lnTo>
                    <a:pt x="1566240" y="1208138"/>
                  </a:lnTo>
                  <a:lnTo>
                    <a:pt x="1585874" y="1159408"/>
                  </a:lnTo>
                  <a:lnTo>
                    <a:pt x="1603616" y="1110996"/>
                  </a:lnTo>
                  <a:lnTo>
                    <a:pt x="1619389" y="1063282"/>
                  </a:lnTo>
                  <a:lnTo>
                    <a:pt x="1633105" y="1016622"/>
                  </a:lnTo>
                  <a:lnTo>
                    <a:pt x="1644675" y="971435"/>
                  </a:lnTo>
                  <a:lnTo>
                    <a:pt x="1654035" y="928077"/>
                  </a:lnTo>
                  <a:lnTo>
                    <a:pt x="1661083" y="886942"/>
                  </a:lnTo>
                  <a:lnTo>
                    <a:pt x="1664474" y="843114"/>
                  </a:lnTo>
                  <a:close/>
                </a:path>
                <a:path extrusionOk="0" h="3851909" w="2597785">
                  <a:moveTo>
                    <a:pt x="1780628" y="3142640"/>
                  </a:moveTo>
                  <a:lnTo>
                    <a:pt x="1763839" y="3100451"/>
                  </a:lnTo>
                  <a:lnTo>
                    <a:pt x="1729790" y="3064383"/>
                  </a:lnTo>
                  <a:lnTo>
                    <a:pt x="1688985" y="3036341"/>
                  </a:lnTo>
                  <a:lnTo>
                    <a:pt x="1644091" y="3014027"/>
                  </a:lnTo>
                  <a:lnTo>
                    <a:pt x="1597799" y="2995193"/>
                  </a:lnTo>
                  <a:lnTo>
                    <a:pt x="1457756" y="2939465"/>
                  </a:lnTo>
                  <a:lnTo>
                    <a:pt x="1169492" y="2822283"/>
                  </a:lnTo>
                  <a:lnTo>
                    <a:pt x="1071753" y="2783738"/>
                  </a:lnTo>
                  <a:lnTo>
                    <a:pt x="973543" y="2746438"/>
                  </a:lnTo>
                  <a:lnTo>
                    <a:pt x="924331" y="2728455"/>
                  </a:lnTo>
                  <a:lnTo>
                    <a:pt x="875068" y="2711018"/>
                  </a:lnTo>
                  <a:lnTo>
                    <a:pt x="825792" y="2694190"/>
                  </a:lnTo>
                  <a:lnTo>
                    <a:pt x="776541" y="2678049"/>
                  </a:lnTo>
                  <a:lnTo>
                    <a:pt x="727316" y="2662669"/>
                  </a:lnTo>
                  <a:lnTo>
                    <a:pt x="678167" y="2648140"/>
                  </a:lnTo>
                  <a:lnTo>
                    <a:pt x="629107" y="2634526"/>
                  </a:lnTo>
                  <a:lnTo>
                    <a:pt x="580174" y="2621902"/>
                  </a:lnTo>
                  <a:lnTo>
                    <a:pt x="531380" y="2610345"/>
                  </a:lnTo>
                  <a:lnTo>
                    <a:pt x="482752" y="2599931"/>
                  </a:lnTo>
                  <a:lnTo>
                    <a:pt x="434327" y="2590736"/>
                  </a:lnTo>
                  <a:lnTo>
                    <a:pt x="384187" y="2585199"/>
                  </a:lnTo>
                  <a:lnTo>
                    <a:pt x="349135" y="2588361"/>
                  </a:lnTo>
                  <a:lnTo>
                    <a:pt x="327647" y="2599093"/>
                  </a:lnTo>
                  <a:lnTo>
                    <a:pt x="318236" y="2616238"/>
                  </a:lnTo>
                  <a:lnTo>
                    <a:pt x="319379" y="2638653"/>
                  </a:lnTo>
                  <a:lnTo>
                    <a:pt x="347306" y="2694711"/>
                  </a:lnTo>
                  <a:lnTo>
                    <a:pt x="371081" y="2726067"/>
                  </a:lnTo>
                  <a:lnTo>
                    <a:pt x="399376" y="2758097"/>
                  </a:lnTo>
                  <a:lnTo>
                    <a:pt x="430695" y="2789682"/>
                  </a:lnTo>
                  <a:lnTo>
                    <a:pt x="472224" y="2826232"/>
                  </a:lnTo>
                  <a:lnTo>
                    <a:pt x="515061" y="2861030"/>
                  </a:lnTo>
                  <a:lnTo>
                    <a:pt x="559206" y="2894088"/>
                  </a:lnTo>
                  <a:lnTo>
                    <a:pt x="604647" y="2925394"/>
                  </a:lnTo>
                  <a:lnTo>
                    <a:pt x="651421" y="2954947"/>
                  </a:lnTo>
                  <a:lnTo>
                    <a:pt x="699300" y="2982645"/>
                  </a:lnTo>
                  <a:lnTo>
                    <a:pt x="748131" y="3008363"/>
                  </a:lnTo>
                  <a:lnTo>
                    <a:pt x="797890" y="3032112"/>
                  </a:lnTo>
                  <a:lnTo>
                    <a:pt x="848601" y="3053880"/>
                  </a:lnTo>
                  <a:lnTo>
                    <a:pt x="900264" y="3073679"/>
                  </a:lnTo>
                  <a:lnTo>
                    <a:pt x="947826" y="3090837"/>
                  </a:lnTo>
                  <a:lnTo>
                    <a:pt x="995743" y="3106534"/>
                  </a:lnTo>
                  <a:lnTo>
                    <a:pt x="1043990" y="3120809"/>
                  </a:lnTo>
                  <a:lnTo>
                    <a:pt x="1092530" y="3133712"/>
                  </a:lnTo>
                  <a:lnTo>
                    <a:pt x="1141336" y="3145282"/>
                  </a:lnTo>
                  <a:lnTo>
                    <a:pt x="1190371" y="3155569"/>
                  </a:lnTo>
                  <a:lnTo>
                    <a:pt x="1239621" y="3164611"/>
                  </a:lnTo>
                  <a:lnTo>
                    <a:pt x="1289037" y="3172472"/>
                  </a:lnTo>
                  <a:lnTo>
                    <a:pt x="1338605" y="3179178"/>
                  </a:lnTo>
                  <a:lnTo>
                    <a:pt x="1388287" y="3184779"/>
                  </a:lnTo>
                  <a:lnTo>
                    <a:pt x="1438046" y="3189325"/>
                  </a:lnTo>
                  <a:lnTo>
                    <a:pt x="1487881" y="3192856"/>
                  </a:lnTo>
                  <a:lnTo>
                    <a:pt x="1537728" y="3195421"/>
                  </a:lnTo>
                  <a:lnTo>
                    <a:pt x="1587588" y="3197060"/>
                  </a:lnTo>
                  <a:lnTo>
                    <a:pt x="1637411" y="3197834"/>
                  </a:lnTo>
                  <a:lnTo>
                    <a:pt x="1687169" y="3197758"/>
                  </a:lnTo>
                  <a:lnTo>
                    <a:pt x="1718843" y="3195053"/>
                  </a:lnTo>
                  <a:lnTo>
                    <a:pt x="1748955" y="3185934"/>
                  </a:lnTo>
                  <a:lnTo>
                    <a:pt x="1771548" y="3168954"/>
                  </a:lnTo>
                  <a:lnTo>
                    <a:pt x="1780628" y="3142640"/>
                  </a:lnTo>
                  <a:close/>
                </a:path>
                <a:path extrusionOk="0" h="3851909" w="2597785">
                  <a:moveTo>
                    <a:pt x="2077567" y="1045311"/>
                  </a:moveTo>
                  <a:lnTo>
                    <a:pt x="2073935" y="999540"/>
                  </a:lnTo>
                  <a:lnTo>
                    <a:pt x="2066213" y="954989"/>
                  </a:lnTo>
                  <a:lnTo>
                    <a:pt x="2046935" y="909624"/>
                  </a:lnTo>
                  <a:lnTo>
                    <a:pt x="1997519" y="895705"/>
                  </a:lnTo>
                  <a:lnTo>
                    <a:pt x="1968817" y="905700"/>
                  </a:lnTo>
                  <a:lnTo>
                    <a:pt x="1907514" y="953071"/>
                  </a:lnTo>
                  <a:lnTo>
                    <a:pt x="1877047" y="988326"/>
                  </a:lnTo>
                  <a:lnTo>
                    <a:pt x="1849729" y="1027620"/>
                  </a:lnTo>
                  <a:lnTo>
                    <a:pt x="1825269" y="1070063"/>
                  </a:lnTo>
                  <a:lnTo>
                    <a:pt x="1803349" y="1114755"/>
                  </a:lnTo>
                  <a:lnTo>
                    <a:pt x="1783651" y="1160780"/>
                  </a:lnTo>
                  <a:lnTo>
                    <a:pt x="1765884" y="1207236"/>
                  </a:lnTo>
                  <a:lnTo>
                    <a:pt x="1748561" y="1255255"/>
                  </a:lnTo>
                  <a:lnTo>
                    <a:pt x="1732051" y="1303553"/>
                  </a:lnTo>
                  <a:lnTo>
                    <a:pt x="1716265" y="1352080"/>
                  </a:lnTo>
                  <a:lnTo>
                    <a:pt x="1701101" y="1400810"/>
                  </a:lnTo>
                  <a:lnTo>
                    <a:pt x="1672209" y="1498688"/>
                  </a:lnTo>
                  <a:lnTo>
                    <a:pt x="1630908" y="1645945"/>
                  </a:lnTo>
                  <a:lnTo>
                    <a:pt x="1529283" y="2013661"/>
                  </a:lnTo>
                  <a:lnTo>
                    <a:pt x="1516405" y="2058936"/>
                  </a:lnTo>
                  <a:lnTo>
                    <a:pt x="1504442" y="2104453"/>
                  </a:lnTo>
                  <a:lnTo>
                    <a:pt x="1493418" y="2150173"/>
                  </a:lnTo>
                  <a:lnTo>
                    <a:pt x="1483321" y="2196134"/>
                  </a:lnTo>
                  <a:lnTo>
                    <a:pt x="1474165" y="2242312"/>
                  </a:lnTo>
                  <a:lnTo>
                    <a:pt x="1462405" y="2309660"/>
                  </a:lnTo>
                  <a:lnTo>
                    <a:pt x="1456537" y="2352916"/>
                  </a:lnTo>
                  <a:lnTo>
                    <a:pt x="1453553" y="2396058"/>
                  </a:lnTo>
                  <a:lnTo>
                    <a:pt x="1455597" y="2434145"/>
                  </a:lnTo>
                  <a:lnTo>
                    <a:pt x="1464818" y="2462288"/>
                  </a:lnTo>
                  <a:lnTo>
                    <a:pt x="1483372" y="2475598"/>
                  </a:lnTo>
                  <a:lnTo>
                    <a:pt x="1513408" y="2469146"/>
                  </a:lnTo>
                  <a:lnTo>
                    <a:pt x="1570291" y="2414447"/>
                  </a:lnTo>
                  <a:lnTo>
                    <a:pt x="1598993" y="2371941"/>
                  </a:lnTo>
                  <a:lnTo>
                    <a:pt x="1626971" y="2323973"/>
                  </a:lnTo>
                  <a:lnTo>
                    <a:pt x="1653501" y="2273998"/>
                  </a:lnTo>
                  <a:lnTo>
                    <a:pt x="1699501" y="2181949"/>
                  </a:lnTo>
                  <a:lnTo>
                    <a:pt x="1741766" y="2100859"/>
                  </a:lnTo>
                  <a:lnTo>
                    <a:pt x="1765300" y="2054644"/>
                  </a:lnTo>
                  <a:lnTo>
                    <a:pt x="1788172" y="2008149"/>
                  </a:lnTo>
                  <a:lnTo>
                    <a:pt x="1810372" y="1961400"/>
                  </a:lnTo>
                  <a:lnTo>
                    <a:pt x="1831924" y="1914385"/>
                  </a:lnTo>
                  <a:lnTo>
                    <a:pt x="1852803" y="1867103"/>
                  </a:lnTo>
                  <a:lnTo>
                    <a:pt x="1873021" y="1819541"/>
                  </a:lnTo>
                  <a:lnTo>
                    <a:pt x="1892579" y="1771726"/>
                  </a:lnTo>
                  <a:lnTo>
                    <a:pt x="1911477" y="1723644"/>
                  </a:lnTo>
                  <a:lnTo>
                    <a:pt x="1929701" y="1675295"/>
                  </a:lnTo>
                  <a:lnTo>
                    <a:pt x="1947265" y="1626692"/>
                  </a:lnTo>
                  <a:lnTo>
                    <a:pt x="1964169" y="1577809"/>
                  </a:lnTo>
                  <a:lnTo>
                    <a:pt x="1980412" y="1528660"/>
                  </a:lnTo>
                  <a:lnTo>
                    <a:pt x="1995995" y="1479257"/>
                  </a:lnTo>
                  <a:lnTo>
                    <a:pt x="2010905" y="1429575"/>
                  </a:lnTo>
                  <a:lnTo>
                    <a:pt x="2025154" y="1379639"/>
                  </a:lnTo>
                  <a:lnTo>
                    <a:pt x="2037943" y="1332064"/>
                  </a:lnTo>
                  <a:lnTo>
                    <a:pt x="2049678" y="1284033"/>
                  </a:lnTo>
                  <a:lnTo>
                    <a:pt x="2059952" y="1235773"/>
                  </a:lnTo>
                  <a:lnTo>
                    <a:pt x="2068309" y="1187526"/>
                  </a:lnTo>
                  <a:lnTo>
                    <a:pt x="2074316" y="1139545"/>
                  </a:lnTo>
                  <a:lnTo>
                    <a:pt x="2077554" y="1092047"/>
                  </a:lnTo>
                  <a:lnTo>
                    <a:pt x="2077567" y="1045311"/>
                  </a:lnTo>
                  <a:close/>
                </a:path>
                <a:path extrusionOk="0" h="3851909" w="2597785">
                  <a:moveTo>
                    <a:pt x="2244509" y="3808412"/>
                  </a:moveTo>
                  <a:lnTo>
                    <a:pt x="2224875" y="3773424"/>
                  </a:lnTo>
                  <a:lnTo>
                    <a:pt x="2184857" y="3745242"/>
                  </a:lnTo>
                  <a:lnTo>
                    <a:pt x="2140077" y="3723690"/>
                  </a:lnTo>
                  <a:lnTo>
                    <a:pt x="2106142" y="3708603"/>
                  </a:lnTo>
                  <a:lnTo>
                    <a:pt x="2060054" y="3685324"/>
                  </a:lnTo>
                  <a:lnTo>
                    <a:pt x="2013864" y="3662565"/>
                  </a:lnTo>
                  <a:lnTo>
                    <a:pt x="1967585" y="3640328"/>
                  </a:lnTo>
                  <a:lnTo>
                    <a:pt x="1921217" y="3618611"/>
                  </a:lnTo>
                  <a:lnTo>
                    <a:pt x="1874748" y="3597402"/>
                  </a:lnTo>
                  <a:lnTo>
                    <a:pt x="1828190" y="3576713"/>
                  </a:lnTo>
                  <a:lnTo>
                    <a:pt x="1781543" y="3556546"/>
                  </a:lnTo>
                  <a:lnTo>
                    <a:pt x="1688757" y="3517900"/>
                  </a:lnTo>
                  <a:lnTo>
                    <a:pt x="1642681" y="3499472"/>
                  </a:lnTo>
                  <a:lnTo>
                    <a:pt x="1596555" y="3481590"/>
                  </a:lnTo>
                  <a:lnTo>
                    <a:pt x="1550390" y="3464255"/>
                  </a:lnTo>
                  <a:lnTo>
                    <a:pt x="1504188" y="3447465"/>
                  </a:lnTo>
                  <a:lnTo>
                    <a:pt x="1457960" y="3431222"/>
                  </a:lnTo>
                  <a:lnTo>
                    <a:pt x="1411681" y="3415538"/>
                  </a:lnTo>
                  <a:lnTo>
                    <a:pt x="1365364" y="3400399"/>
                  </a:lnTo>
                  <a:lnTo>
                    <a:pt x="1319009" y="3385807"/>
                  </a:lnTo>
                  <a:lnTo>
                    <a:pt x="1268031" y="3370732"/>
                  </a:lnTo>
                  <a:lnTo>
                    <a:pt x="1216875" y="3357880"/>
                  </a:lnTo>
                  <a:lnTo>
                    <a:pt x="1165923" y="3348901"/>
                  </a:lnTo>
                  <a:lnTo>
                    <a:pt x="1115529" y="3345421"/>
                  </a:lnTo>
                  <a:lnTo>
                    <a:pt x="1066076" y="3349066"/>
                  </a:lnTo>
                  <a:lnTo>
                    <a:pt x="1045565" y="3354146"/>
                  </a:lnTo>
                  <a:lnTo>
                    <a:pt x="1026528" y="3363353"/>
                  </a:lnTo>
                  <a:lnTo>
                    <a:pt x="1011440" y="3377844"/>
                  </a:lnTo>
                  <a:lnTo>
                    <a:pt x="1002792" y="3398748"/>
                  </a:lnTo>
                  <a:lnTo>
                    <a:pt x="1003122" y="3424237"/>
                  </a:lnTo>
                  <a:lnTo>
                    <a:pt x="1025474" y="3476066"/>
                  </a:lnTo>
                  <a:lnTo>
                    <a:pt x="1079042" y="3539312"/>
                  </a:lnTo>
                  <a:lnTo>
                    <a:pt x="1118209" y="3575443"/>
                  </a:lnTo>
                  <a:lnTo>
                    <a:pt x="1159370" y="3607765"/>
                  </a:lnTo>
                  <a:lnTo>
                    <a:pt x="1202182" y="3636670"/>
                  </a:lnTo>
                  <a:lnTo>
                    <a:pt x="1246276" y="3662553"/>
                  </a:lnTo>
                  <a:lnTo>
                    <a:pt x="1291272" y="3685781"/>
                  </a:lnTo>
                  <a:lnTo>
                    <a:pt x="1336802" y="3706749"/>
                  </a:lnTo>
                  <a:lnTo>
                    <a:pt x="1382522" y="3725849"/>
                  </a:lnTo>
                  <a:lnTo>
                    <a:pt x="1432318" y="3745014"/>
                  </a:lnTo>
                  <a:lnTo>
                    <a:pt x="1482547" y="3762603"/>
                  </a:lnTo>
                  <a:lnTo>
                    <a:pt x="1533232" y="3778618"/>
                  </a:lnTo>
                  <a:lnTo>
                    <a:pt x="1584363" y="3793071"/>
                  </a:lnTo>
                  <a:lnTo>
                    <a:pt x="1635925" y="3805936"/>
                  </a:lnTo>
                  <a:lnTo>
                    <a:pt x="1687931" y="3817239"/>
                  </a:lnTo>
                  <a:lnTo>
                    <a:pt x="1740382" y="3826967"/>
                  </a:lnTo>
                  <a:lnTo>
                    <a:pt x="1793113" y="3835108"/>
                  </a:lnTo>
                  <a:lnTo>
                    <a:pt x="1845945" y="3841623"/>
                  </a:lnTo>
                  <a:lnTo>
                    <a:pt x="1898878" y="3846499"/>
                  </a:lnTo>
                  <a:lnTo>
                    <a:pt x="1951913" y="3849738"/>
                  </a:lnTo>
                  <a:lnTo>
                    <a:pt x="2005037" y="3851364"/>
                  </a:lnTo>
                  <a:lnTo>
                    <a:pt x="2058263" y="3851351"/>
                  </a:lnTo>
                  <a:lnTo>
                    <a:pt x="2111591" y="3849700"/>
                  </a:lnTo>
                  <a:lnTo>
                    <a:pt x="2145982" y="3849789"/>
                  </a:lnTo>
                  <a:lnTo>
                    <a:pt x="2191575" y="3847693"/>
                  </a:lnTo>
                  <a:lnTo>
                    <a:pt x="2230412" y="3836276"/>
                  </a:lnTo>
                  <a:lnTo>
                    <a:pt x="2244509" y="3808412"/>
                  </a:lnTo>
                  <a:close/>
                </a:path>
                <a:path extrusionOk="0" h="3851909" w="2597785">
                  <a:moveTo>
                    <a:pt x="2584551" y="1738045"/>
                  </a:moveTo>
                  <a:lnTo>
                    <a:pt x="2580602" y="1694929"/>
                  </a:lnTo>
                  <a:lnTo>
                    <a:pt x="2568676" y="1653438"/>
                  </a:lnTo>
                  <a:lnTo>
                    <a:pt x="2548572" y="1617205"/>
                  </a:lnTo>
                  <a:lnTo>
                    <a:pt x="2520124" y="1589913"/>
                  </a:lnTo>
                  <a:lnTo>
                    <a:pt x="2484869" y="1575993"/>
                  </a:lnTo>
                  <a:lnTo>
                    <a:pt x="2446832" y="1576133"/>
                  </a:lnTo>
                  <a:lnTo>
                    <a:pt x="2409596" y="1588452"/>
                  </a:lnTo>
                  <a:lnTo>
                    <a:pt x="2376767" y="1611020"/>
                  </a:lnTo>
                  <a:lnTo>
                    <a:pt x="2349919" y="1640967"/>
                  </a:lnTo>
                  <a:lnTo>
                    <a:pt x="2327402" y="1675612"/>
                  </a:lnTo>
                  <a:lnTo>
                    <a:pt x="2307894" y="1713217"/>
                  </a:lnTo>
                  <a:lnTo>
                    <a:pt x="2290114" y="1752104"/>
                  </a:lnTo>
                  <a:lnTo>
                    <a:pt x="2209368" y="1935619"/>
                  </a:lnTo>
                  <a:lnTo>
                    <a:pt x="2130475" y="2120265"/>
                  </a:lnTo>
                  <a:lnTo>
                    <a:pt x="2053424" y="2306053"/>
                  </a:lnTo>
                  <a:lnTo>
                    <a:pt x="1978202" y="2492972"/>
                  </a:lnTo>
                  <a:lnTo>
                    <a:pt x="1963191" y="2527973"/>
                  </a:lnTo>
                  <a:lnTo>
                    <a:pt x="1944293" y="2568270"/>
                  </a:lnTo>
                  <a:lnTo>
                    <a:pt x="1899297" y="2660815"/>
                  </a:lnTo>
                  <a:lnTo>
                    <a:pt x="1875409" y="2711119"/>
                  </a:lnTo>
                  <a:lnTo>
                    <a:pt x="1852079" y="2762821"/>
                  </a:lnTo>
                  <a:lnTo>
                    <a:pt x="1830412" y="2814942"/>
                  </a:lnTo>
                  <a:lnTo>
                    <a:pt x="1811515" y="2866517"/>
                  </a:lnTo>
                  <a:lnTo>
                    <a:pt x="1796503" y="2916567"/>
                  </a:lnTo>
                  <a:lnTo>
                    <a:pt x="1786483" y="2964103"/>
                  </a:lnTo>
                  <a:lnTo>
                    <a:pt x="1782559" y="3008185"/>
                  </a:lnTo>
                  <a:lnTo>
                    <a:pt x="1785848" y="3047822"/>
                  </a:lnTo>
                  <a:lnTo>
                    <a:pt x="1797634" y="3079051"/>
                  </a:lnTo>
                  <a:lnTo>
                    <a:pt x="1815782" y="3091586"/>
                  </a:lnTo>
                  <a:lnTo>
                    <a:pt x="1838960" y="3088411"/>
                  </a:lnTo>
                  <a:lnTo>
                    <a:pt x="1895144" y="3046819"/>
                  </a:lnTo>
                  <a:lnTo>
                    <a:pt x="1925497" y="3014383"/>
                  </a:lnTo>
                  <a:lnTo>
                    <a:pt x="1955584" y="2978137"/>
                  </a:lnTo>
                  <a:lnTo>
                    <a:pt x="1984108" y="2941066"/>
                  </a:lnTo>
                  <a:lnTo>
                    <a:pt x="2076284" y="2814904"/>
                  </a:lnTo>
                  <a:lnTo>
                    <a:pt x="2104936" y="2774619"/>
                  </a:lnTo>
                  <a:lnTo>
                    <a:pt x="2132901" y="2733891"/>
                  </a:lnTo>
                  <a:lnTo>
                    <a:pt x="2160168" y="2692743"/>
                  </a:lnTo>
                  <a:lnTo>
                    <a:pt x="2186736" y="2651163"/>
                  </a:lnTo>
                  <a:lnTo>
                    <a:pt x="2212619" y="2609151"/>
                  </a:lnTo>
                  <a:lnTo>
                    <a:pt x="2237803" y="2566720"/>
                  </a:lnTo>
                  <a:lnTo>
                    <a:pt x="2262301" y="2523858"/>
                  </a:lnTo>
                  <a:lnTo>
                    <a:pt x="2286101" y="2480564"/>
                  </a:lnTo>
                  <a:lnTo>
                    <a:pt x="2309203" y="2436850"/>
                  </a:lnTo>
                  <a:lnTo>
                    <a:pt x="2351735" y="2353970"/>
                  </a:lnTo>
                  <a:lnTo>
                    <a:pt x="2421344" y="2224595"/>
                  </a:lnTo>
                  <a:lnTo>
                    <a:pt x="2445245" y="2178469"/>
                  </a:lnTo>
                  <a:lnTo>
                    <a:pt x="2468308" y="2131504"/>
                  </a:lnTo>
                  <a:lnTo>
                    <a:pt x="2489809" y="2084146"/>
                  </a:lnTo>
                  <a:lnTo>
                    <a:pt x="2509050" y="2036787"/>
                  </a:lnTo>
                  <a:lnTo>
                    <a:pt x="2525293" y="1989848"/>
                  </a:lnTo>
                  <a:lnTo>
                    <a:pt x="2537853" y="1943747"/>
                  </a:lnTo>
                  <a:lnTo>
                    <a:pt x="2545981" y="1898878"/>
                  </a:lnTo>
                  <a:lnTo>
                    <a:pt x="2560942" y="1859940"/>
                  </a:lnTo>
                  <a:lnTo>
                    <a:pt x="2572359" y="1820164"/>
                  </a:lnTo>
                  <a:lnTo>
                    <a:pt x="2580221" y="1779524"/>
                  </a:lnTo>
                  <a:lnTo>
                    <a:pt x="2584551" y="1738045"/>
                  </a:lnTo>
                  <a:close/>
                </a:path>
                <a:path extrusionOk="0" h="3851909" w="2597785">
                  <a:moveTo>
                    <a:pt x="2597353" y="2741079"/>
                  </a:moveTo>
                  <a:lnTo>
                    <a:pt x="2596705" y="2692298"/>
                  </a:lnTo>
                  <a:lnTo>
                    <a:pt x="2592603" y="2644711"/>
                  </a:lnTo>
                  <a:lnTo>
                    <a:pt x="2584437" y="2598877"/>
                  </a:lnTo>
                  <a:lnTo>
                    <a:pt x="2571623" y="2555354"/>
                  </a:lnTo>
                  <a:lnTo>
                    <a:pt x="2552115" y="2522004"/>
                  </a:lnTo>
                  <a:lnTo>
                    <a:pt x="2533459" y="2514066"/>
                  </a:lnTo>
                  <a:lnTo>
                    <a:pt x="2512758" y="2517013"/>
                  </a:lnTo>
                  <a:lnTo>
                    <a:pt x="2472715" y="2544686"/>
                  </a:lnTo>
                  <a:lnTo>
                    <a:pt x="2441740" y="2583942"/>
                  </a:lnTo>
                  <a:lnTo>
                    <a:pt x="2416759" y="2629408"/>
                  </a:lnTo>
                  <a:lnTo>
                    <a:pt x="2396820" y="2679281"/>
                  </a:lnTo>
                  <a:lnTo>
                    <a:pt x="2380932" y="2731732"/>
                  </a:lnTo>
                  <a:lnTo>
                    <a:pt x="2368143" y="2784919"/>
                  </a:lnTo>
                  <a:lnTo>
                    <a:pt x="2357653" y="2835364"/>
                  </a:lnTo>
                  <a:lnTo>
                    <a:pt x="2348230" y="2885973"/>
                  </a:lnTo>
                  <a:lnTo>
                    <a:pt x="2339695" y="2936722"/>
                  </a:lnTo>
                  <a:lnTo>
                    <a:pt x="2331859" y="2987560"/>
                  </a:lnTo>
                  <a:lnTo>
                    <a:pt x="2310752" y="3140367"/>
                  </a:lnTo>
                  <a:lnTo>
                    <a:pt x="2265210" y="3482556"/>
                  </a:lnTo>
                  <a:lnTo>
                    <a:pt x="2260079" y="3528377"/>
                  </a:lnTo>
                  <a:lnTo>
                    <a:pt x="2256129" y="3574313"/>
                  </a:lnTo>
                  <a:lnTo>
                    <a:pt x="2253361" y="3620363"/>
                  </a:lnTo>
                  <a:lnTo>
                    <a:pt x="2251265" y="3696563"/>
                  </a:lnTo>
                  <a:lnTo>
                    <a:pt x="2253704" y="3741864"/>
                  </a:lnTo>
                  <a:lnTo>
                    <a:pt x="2262035" y="3779177"/>
                  </a:lnTo>
                  <a:lnTo>
                    <a:pt x="2278938" y="3798887"/>
                  </a:lnTo>
                  <a:lnTo>
                    <a:pt x="2307120" y="3791407"/>
                  </a:lnTo>
                  <a:lnTo>
                    <a:pt x="2332685" y="3763124"/>
                  </a:lnTo>
                  <a:lnTo>
                    <a:pt x="2356713" y="3719220"/>
                  </a:lnTo>
                  <a:lnTo>
                    <a:pt x="2378799" y="3666274"/>
                  </a:lnTo>
                  <a:lnTo>
                    <a:pt x="2398547" y="3610889"/>
                  </a:lnTo>
                  <a:lnTo>
                    <a:pt x="2429395" y="3519195"/>
                  </a:lnTo>
                  <a:lnTo>
                    <a:pt x="2446185" y="3471913"/>
                  </a:lnTo>
                  <a:lnTo>
                    <a:pt x="2462174" y="3424440"/>
                  </a:lnTo>
                  <a:lnTo>
                    <a:pt x="2477363" y="3376752"/>
                  </a:lnTo>
                  <a:lnTo>
                    <a:pt x="2491740" y="3328886"/>
                  </a:lnTo>
                  <a:lnTo>
                    <a:pt x="2505303" y="3280803"/>
                  </a:lnTo>
                  <a:lnTo>
                    <a:pt x="2518067" y="3232531"/>
                  </a:lnTo>
                  <a:lnTo>
                    <a:pt x="2530017" y="3184055"/>
                  </a:lnTo>
                  <a:lnTo>
                    <a:pt x="2541168" y="3135376"/>
                  </a:lnTo>
                  <a:lnTo>
                    <a:pt x="2551506" y="3086506"/>
                  </a:lnTo>
                  <a:lnTo>
                    <a:pt x="2561031" y="3037433"/>
                  </a:lnTo>
                  <a:lnTo>
                    <a:pt x="2569756" y="2988170"/>
                  </a:lnTo>
                  <a:lnTo>
                    <a:pt x="2577668" y="2938703"/>
                  </a:lnTo>
                  <a:lnTo>
                    <a:pt x="2584780" y="2889034"/>
                  </a:lnTo>
                  <a:lnTo>
                    <a:pt x="2590787" y="2839999"/>
                  </a:lnTo>
                  <a:lnTo>
                    <a:pt x="2595181" y="2790494"/>
                  </a:lnTo>
                  <a:lnTo>
                    <a:pt x="2597353" y="2741079"/>
                  </a:lnTo>
                  <a:close/>
                </a:path>
              </a:pathLst>
            </a:custGeom>
            <a:solidFill>
              <a:srgbClr val="B4CC9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12" name="Google Shape;312;p11"/>
            <p:cNvPicPr preferRelativeResize="0"/>
            <p:nvPr/>
          </p:nvPicPr>
          <p:blipFill rotWithShape="1">
            <a:blip r:embed="rId6">
              <a:alphaModFix/>
            </a:blip>
            <a:srcRect b="0" l="0" r="0" t="0"/>
            <a:stretch/>
          </p:blipFill>
          <p:spPr>
            <a:xfrm>
              <a:off x="5313927" y="839418"/>
              <a:ext cx="7308736" cy="2452594"/>
            </a:xfrm>
            <a:prstGeom prst="rect">
              <a:avLst/>
            </a:prstGeom>
            <a:noFill/>
            <a:ln>
              <a:noFill/>
            </a:ln>
          </p:spPr>
        </p:pic>
        <p:pic>
          <p:nvPicPr>
            <p:cNvPr id="313" name="Google Shape;313;p11"/>
            <p:cNvPicPr preferRelativeResize="0"/>
            <p:nvPr/>
          </p:nvPicPr>
          <p:blipFill rotWithShape="1">
            <a:blip r:embed="rId7">
              <a:alphaModFix/>
            </a:blip>
            <a:srcRect b="0" l="0" r="0" t="0"/>
            <a:stretch/>
          </p:blipFill>
          <p:spPr>
            <a:xfrm>
              <a:off x="3744803" y="3564422"/>
              <a:ext cx="3062660" cy="4593945"/>
            </a:xfrm>
            <a:prstGeom prst="rect">
              <a:avLst/>
            </a:prstGeom>
            <a:noFill/>
            <a:ln>
              <a:noFill/>
            </a:ln>
          </p:spPr>
        </p:pic>
      </p:grpSp>
      <p:sp>
        <p:nvSpPr>
          <p:cNvPr id="314" name="Google Shape;314;p11"/>
          <p:cNvSpPr txBox="1"/>
          <p:nvPr>
            <p:ph type="title"/>
          </p:nvPr>
        </p:nvSpPr>
        <p:spPr>
          <a:xfrm>
            <a:off x="7105800" y="1508250"/>
            <a:ext cx="4076400" cy="912600"/>
          </a:xfrm>
          <a:prstGeom prst="rect">
            <a:avLst/>
          </a:prstGeom>
          <a:noFill/>
          <a:ln>
            <a:noFill/>
          </a:ln>
        </p:spPr>
        <p:txBody>
          <a:bodyPr anchorCtr="0" anchor="t" bIns="0" lIns="0" spcFirstLastPara="1" rIns="0" wrap="square" tIns="12050">
            <a:spAutoFit/>
          </a:bodyPr>
          <a:lstStyle/>
          <a:p>
            <a:pPr indent="0" lvl="0" marL="12700" rtl="0" algn="ctr">
              <a:lnSpc>
                <a:spcPct val="100000"/>
              </a:lnSpc>
              <a:spcBef>
                <a:spcPts val="0"/>
              </a:spcBef>
              <a:spcAft>
                <a:spcPts val="0"/>
              </a:spcAft>
              <a:buNone/>
            </a:pPr>
            <a:r>
              <a:rPr lang="en-US" sz="5850" u="none"/>
              <a:t>BRIDGE</a:t>
            </a:r>
            <a:endParaRPr sz="5850"/>
          </a:p>
        </p:txBody>
      </p:sp>
      <p:sp>
        <p:nvSpPr>
          <p:cNvPr id="315" name="Google Shape;315;p11"/>
          <p:cNvSpPr txBox="1"/>
          <p:nvPr/>
        </p:nvSpPr>
        <p:spPr>
          <a:xfrm>
            <a:off x="7243033" y="3801245"/>
            <a:ext cx="6928484" cy="26289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sz="3000">
                <a:solidFill>
                  <a:srgbClr val="316981"/>
                </a:solidFill>
                <a:latin typeface="Arial Black"/>
                <a:ea typeface="Arial Black"/>
                <a:cs typeface="Arial Black"/>
                <a:sym typeface="Arial Black"/>
              </a:rPr>
              <a:t>BRIDGE</a:t>
            </a:r>
            <a:endParaRPr sz="3000">
              <a:latin typeface="Arial Black"/>
              <a:ea typeface="Arial Black"/>
              <a:cs typeface="Arial Black"/>
              <a:sym typeface="Arial Black"/>
            </a:endParaRPr>
          </a:p>
          <a:p>
            <a:pPr indent="0" lvl="0" marL="12700" marR="5080" rtl="0" algn="just">
              <a:lnSpc>
                <a:spcPct val="116900"/>
              </a:lnSpc>
              <a:spcBef>
                <a:spcPts val="1714"/>
              </a:spcBef>
              <a:spcAft>
                <a:spcPts val="0"/>
              </a:spcAft>
              <a:buNone/>
            </a:pPr>
            <a:r>
              <a:rPr lang="en-US" sz="2700">
                <a:solidFill>
                  <a:srgbClr val="316981"/>
                </a:solidFill>
                <a:latin typeface="Trebuchet MS"/>
                <a:ea typeface="Trebuchet MS"/>
                <a:cs typeface="Trebuchet MS"/>
                <a:sym typeface="Trebuchet MS"/>
              </a:rPr>
              <a:t>Bridge jaringan adalah perangkat jaringan komputer yang menghubungkan dua atau lebih jaringan secara bersamaan, sehingga terhubung dalam satu domain penyiaran</a:t>
            </a:r>
            <a:endParaRPr sz="2700">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grpSp>
        <p:nvGrpSpPr>
          <p:cNvPr id="320" name="Google Shape;320;p12"/>
          <p:cNvGrpSpPr/>
          <p:nvPr/>
        </p:nvGrpSpPr>
        <p:grpSpPr>
          <a:xfrm>
            <a:off x="926384" y="2538851"/>
            <a:ext cx="7045959" cy="7251700"/>
            <a:chOff x="926384" y="2538851"/>
            <a:chExt cx="7045959" cy="7251700"/>
          </a:xfrm>
        </p:grpSpPr>
        <p:pic>
          <p:nvPicPr>
            <p:cNvPr id="321" name="Google Shape;321;p12"/>
            <p:cNvPicPr preferRelativeResize="0"/>
            <p:nvPr/>
          </p:nvPicPr>
          <p:blipFill rotWithShape="1">
            <a:blip r:embed="rId3">
              <a:alphaModFix/>
            </a:blip>
            <a:srcRect b="0" l="0" r="0" t="0"/>
            <a:stretch/>
          </p:blipFill>
          <p:spPr>
            <a:xfrm>
              <a:off x="1009525" y="2609496"/>
              <a:ext cx="6879521" cy="7110636"/>
            </a:xfrm>
            <a:prstGeom prst="rect">
              <a:avLst/>
            </a:prstGeom>
            <a:noFill/>
            <a:ln>
              <a:noFill/>
            </a:ln>
          </p:spPr>
        </p:pic>
        <p:sp>
          <p:nvSpPr>
            <p:cNvPr id="322" name="Google Shape;322;p12"/>
            <p:cNvSpPr/>
            <p:nvPr/>
          </p:nvSpPr>
          <p:spPr>
            <a:xfrm>
              <a:off x="926384" y="2538851"/>
              <a:ext cx="7045959" cy="7251700"/>
            </a:xfrm>
            <a:custGeom>
              <a:rect b="b" l="l" r="r" t="t"/>
              <a:pathLst>
                <a:path extrusionOk="0" h="7251700" w="7045959">
                  <a:moveTo>
                    <a:pt x="6025721" y="7238999"/>
                  </a:moveTo>
                  <a:lnTo>
                    <a:pt x="1020088" y="7238999"/>
                  </a:lnTo>
                  <a:lnTo>
                    <a:pt x="841959" y="7188199"/>
                  </a:lnTo>
                  <a:lnTo>
                    <a:pt x="799125" y="7175499"/>
                  </a:lnTo>
                  <a:lnTo>
                    <a:pt x="757035" y="7150099"/>
                  </a:lnTo>
                  <a:lnTo>
                    <a:pt x="715722" y="7137399"/>
                  </a:lnTo>
                  <a:lnTo>
                    <a:pt x="675220" y="7111999"/>
                  </a:lnTo>
                  <a:lnTo>
                    <a:pt x="635562" y="7099299"/>
                  </a:lnTo>
                  <a:lnTo>
                    <a:pt x="596779" y="7073899"/>
                  </a:lnTo>
                  <a:lnTo>
                    <a:pt x="558906" y="7048499"/>
                  </a:lnTo>
                  <a:lnTo>
                    <a:pt x="521974" y="7023099"/>
                  </a:lnTo>
                  <a:lnTo>
                    <a:pt x="486017" y="6997699"/>
                  </a:lnTo>
                  <a:lnTo>
                    <a:pt x="451068" y="6959599"/>
                  </a:lnTo>
                  <a:lnTo>
                    <a:pt x="417159" y="6934199"/>
                  </a:lnTo>
                  <a:lnTo>
                    <a:pt x="384324" y="6908799"/>
                  </a:lnTo>
                  <a:lnTo>
                    <a:pt x="352594" y="6870699"/>
                  </a:lnTo>
                  <a:lnTo>
                    <a:pt x="322004" y="6845299"/>
                  </a:lnTo>
                  <a:lnTo>
                    <a:pt x="292586" y="6807199"/>
                  </a:lnTo>
                  <a:lnTo>
                    <a:pt x="264372" y="6769099"/>
                  </a:lnTo>
                  <a:lnTo>
                    <a:pt x="237396" y="6730999"/>
                  </a:lnTo>
                  <a:lnTo>
                    <a:pt x="211690" y="6692899"/>
                  </a:lnTo>
                  <a:lnTo>
                    <a:pt x="187288" y="6667499"/>
                  </a:lnTo>
                  <a:lnTo>
                    <a:pt x="164222" y="6616699"/>
                  </a:lnTo>
                  <a:lnTo>
                    <a:pt x="142525" y="6578599"/>
                  </a:lnTo>
                  <a:lnTo>
                    <a:pt x="122230" y="6540499"/>
                  </a:lnTo>
                  <a:lnTo>
                    <a:pt x="103370" y="6502399"/>
                  </a:lnTo>
                  <a:lnTo>
                    <a:pt x="85977" y="6464299"/>
                  </a:lnTo>
                  <a:lnTo>
                    <a:pt x="70085" y="6413499"/>
                  </a:lnTo>
                  <a:lnTo>
                    <a:pt x="55726" y="6375399"/>
                  </a:lnTo>
                  <a:lnTo>
                    <a:pt x="42934" y="6324599"/>
                  </a:lnTo>
                  <a:lnTo>
                    <a:pt x="31740" y="6286499"/>
                  </a:lnTo>
                  <a:lnTo>
                    <a:pt x="22178" y="6235699"/>
                  </a:lnTo>
                  <a:lnTo>
                    <a:pt x="14282" y="6197599"/>
                  </a:lnTo>
                  <a:lnTo>
                    <a:pt x="8083" y="6146799"/>
                  </a:lnTo>
                  <a:lnTo>
                    <a:pt x="3614" y="6095999"/>
                  </a:lnTo>
                  <a:lnTo>
                    <a:pt x="909" y="6045199"/>
                  </a:lnTo>
                  <a:lnTo>
                    <a:pt x="0" y="6019799"/>
                  </a:lnTo>
                  <a:lnTo>
                    <a:pt x="0" y="1231899"/>
                  </a:lnTo>
                  <a:lnTo>
                    <a:pt x="909" y="1193799"/>
                  </a:lnTo>
                  <a:lnTo>
                    <a:pt x="3614" y="1142999"/>
                  </a:lnTo>
                  <a:lnTo>
                    <a:pt x="8083" y="1092199"/>
                  </a:lnTo>
                  <a:lnTo>
                    <a:pt x="14282" y="1041399"/>
                  </a:lnTo>
                  <a:lnTo>
                    <a:pt x="22178" y="1003299"/>
                  </a:lnTo>
                  <a:lnTo>
                    <a:pt x="31740" y="952499"/>
                  </a:lnTo>
                  <a:lnTo>
                    <a:pt x="42934" y="914399"/>
                  </a:lnTo>
                  <a:lnTo>
                    <a:pt x="55726" y="863599"/>
                  </a:lnTo>
                  <a:lnTo>
                    <a:pt x="70085" y="825499"/>
                  </a:lnTo>
                  <a:lnTo>
                    <a:pt x="85977" y="774699"/>
                  </a:lnTo>
                  <a:lnTo>
                    <a:pt x="103370" y="736599"/>
                  </a:lnTo>
                  <a:lnTo>
                    <a:pt x="122230" y="698499"/>
                  </a:lnTo>
                  <a:lnTo>
                    <a:pt x="142525" y="660399"/>
                  </a:lnTo>
                  <a:lnTo>
                    <a:pt x="164222" y="622299"/>
                  </a:lnTo>
                  <a:lnTo>
                    <a:pt x="187288" y="584199"/>
                  </a:lnTo>
                  <a:lnTo>
                    <a:pt x="211690" y="546099"/>
                  </a:lnTo>
                  <a:lnTo>
                    <a:pt x="237396" y="507999"/>
                  </a:lnTo>
                  <a:lnTo>
                    <a:pt x="264372" y="469899"/>
                  </a:lnTo>
                  <a:lnTo>
                    <a:pt x="292586" y="431799"/>
                  </a:lnTo>
                  <a:lnTo>
                    <a:pt x="322004" y="393699"/>
                  </a:lnTo>
                  <a:lnTo>
                    <a:pt x="352594" y="368299"/>
                  </a:lnTo>
                  <a:lnTo>
                    <a:pt x="384324" y="330199"/>
                  </a:lnTo>
                  <a:lnTo>
                    <a:pt x="417159" y="304799"/>
                  </a:lnTo>
                  <a:lnTo>
                    <a:pt x="451068" y="279399"/>
                  </a:lnTo>
                  <a:lnTo>
                    <a:pt x="486017" y="241299"/>
                  </a:lnTo>
                  <a:lnTo>
                    <a:pt x="521974" y="215899"/>
                  </a:lnTo>
                  <a:lnTo>
                    <a:pt x="558906" y="190499"/>
                  </a:lnTo>
                  <a:lnTo>
                    <a:pt x="596779" y="165099"/>
                  </a:lnTo>
                  <a:lnTo>
                    <a:pt x="635562" y="139699"/>
                  </a:lnTo>
                  <a:lnTo>
                    <a:pt x="675220" y="126999"/>
                  </a:lnTo>
                  <a:lnTo>
                    <a:pt x="715722" y="101599"/>
                  </a:lnTo>
                  <a:lnTo>
                    <a:pt x="757035" y="88899"/>
                  </a:lnTo>
                  <a:lnTo>
                    <a:pt x="799125" y="63499"/>
                  </a:lnTo>
                  <a:lnTo>
                    <a:pt x="974603" y="12699"/>
                  </a:lnTo>
                  <a:lnTo>
                    <a:pt x="1020088" y="0"/>
                  </a:lnTo>
                  <a:lnTo>
                    <a:pt x="6025721" y="0"/>
                  </a:lnTo>
                  <a:lnTo>
                    <a:pt x="6071206" y="12699"/>
                  </a:lnTo>
                  <a:lnTo>
                    <a:pt x="6246684" y="63499"/>
                  </a:lnTo>
                  <a:lnTo>
                    <a:pt x="6288774" y="88899"/>
                  </a:lnTo>
                  <a:lnTo>
                    <a:pt x="6330086" y="101599"/>
                  </a:lnTo>
                  <a:lnTo>
                    <a:pt x="6370588" y="126999"/>
                  </a:lnTo>
                  <a:lnTo>
                    <a:pt x="6410247" y="139699"/>
                  </a:lnTo>
                  <a:lnTo>
                    <a:pt x="6429638" y="152399"/>
                  </a:lnTo>
                  <a:lnTo>
                    <a:pt x="1111939" y="152399"/>
                  </a:lnTo>
                  <a:lnTo>
                    <a:pt x="929360" y="203199"/>
                  </a:lnTo>
                  <a:lnTo>
                    <a:pt x="800681" y="241299"/>
                  </a:lnTo>
                  <a:lnTo>
                    <a:pt x="759598" y="266699"/>
                  </a:lnTo>
                  <a:lnTo>
                    <a:pt x="719496" y="292099"/>
                  </a:lnTo>
                  <a:lnTo>
                    <a:pt x="680418" y="317499"/>
                  </a:lnTo>
                  <a:lnTo>
                    <a:pt x="642410" y="342899"/>
                  </a:lnTo>
                  <a:lnTo>
                    <a:pt x="605516" y="368299"/>
                  </a:lnTo>
                  <a:lnTo>
                    <a:pt x="569781" y="393699"/>
                  </a:lnTo>
                  <a:lnTo>
                    <a:pt x="535250" y="419099"/>
                  </a:lnTo>
                  <a:lnTo>
                    <a:pt x="501967" y="457199"/>
                  </a:lnTo>
                  <a:lnTo>
                    <a:pt x="469977" y="482599"/>
                  </a:lnTo>
                  <a:lnTo>
                    <a:pt x="439325" y="520699"/>
                  </a:lnTo>
                  <a:lnTo>
                    <a:pt x="410055" y="546099"/>
                  </a:lnTo>
                  <a:lnTo>
                    <a:pt x="382213" y="584199"/>
                  </a:lnTo>
                  <a:lnTo>
                    <a:pt x="355843" y="622299"/>
                  </a:lnTo>
                  <a:lnTo>
                    <a:pt x="330990" y="660399"/>
                  </a:lnTo>
                  <a:lnTo>
                    <a:pt x="307698" y="698499"/>
                  </a:lnTo>
                  <a:lnTo>
                    <a:pt x="286013" y="736599"/>
                  </a:lnTo>
                  <a:lnTo>
                    <a:pt x="265978" y="787399"/>
                  </a:lnTo>
                  <a:lnTo>
                    <a:pt x="247639" y="825499"/>
                  </a:lnTo>
                  <a:lnTo>
                    <a:pt x="231041" y="863599"/>
                  </a:lnTo>
                  <a:lnTo>
                    <a:pt x="216228" y="914399"/>
                  </a:lnTo>
                  <a:lnTo>
                    <a:pt x="203245" y="952499"/>
                  </a:lnTo>
                  <a:lnTo>
                    <a:pt x="192137" y="1003299"/>
                  </a:lnTo>
                  <a:lnTo>
                    <a:pt x="182947" y="1041399"/>
                  </a:lnTo>
                  <a:lnTo>
                    <a:pt x="175723" y="1092199"/>
                  </a:lnTo>
                  <a:lnTo>
                    <a:pt x="170507" y="1142999"/>
                  </a:lnTo>
                  <a:lnTo>
                    <a:pt x="167344" y="1193799"/>
                  </a:lnTo>
                  <a:lnTo>
                    <a:pt x="166280" y="1231899"/>
                  </a:lnTo>
                  <a:lnTo>
                    <a:pt x="166280" y="6007099"/>
                  </a:lnTo>
                  <a:lnTo>
                    <a:pt x="167344" y="6045199"/>
                  </a:lnTo>
                  <a:lnTo>
                    <a:pt x="170507" y="6095999"/>
                  </a:lnTo>
                  <a:lnTo>
                    <a:pt x="175723" y="6146799"/>
                  </a:lnTo>
                  <a:lnTo>
                    <a:pt x="182947" y="6197599"/>
                  </a:lnTo>
                  <a:lnTo>
                    <a:pt x="192137" y="6235699"/>
                  </a:lnTo>
                  <a:lnTo>
                    <a:pt x="203245" y="6286499"/>
                  </a:lnTo>
                  <a:lnTo>
                    <a:pt x="216228" y="6324599"/>
                  </a:lnTo>
                  <a:lnTo>
                    <a:pt x="231041" y="6375399"/>
                  </a:lnTo>
                  <a:lnTo>
                    <a:pt x="247639" y="6413499"/>
                  </a:lnTo>
                  <a:lnTo>
                    <a:pt x="265978" y="6451599"/>
                  </a:lnTo>
                  <a:lnTo>
                    <a:pt x="286013" y="6502399"/>
                  </a:lnTo>
                  <a:lnTo>
                    <a:pt x="307698" y="6540499"/>
                  </a:lnTo>
                  <a:lnTo>
                    <a:pt x="330990" y="6578599"/>
                  </a:lnTo>
                  <a:lnTo>
                    <a:pt x="355843" y="6616699"/>
                  </a:lnTo>
                  <a:lnTo>
                    <a:pt x="382213" y="6654799"/>
                  </a:lnTo>
                  <a:lnTo>
                    <a:pt x="410055" y="6692899"/>
                  </a:lnTo>
                  <a:lnTo>
                    <a:pt x="439325" y="6718299"/>
                  </a:lnTo>
                  <a:lnTo>
                    <a:pt x="469977" y="6756399"/>
                  </a:lnTo>
                  <a:lnTo>
                    <a:pt x="501967" y="6781799"/>
                  </a:lnTo>
                  <a:lnTo>
                    <a:pt x="535250" y="6819899"/>
                  </a:lnTo>
                  <a:lnTo>
                    <a:pt x="569781" y="6845299"/>
                  </a:lnTo>
                  <a:lnTo>
                    <a:pt x="605516" y="6870699"/>
                  </a:lnTo>
                  <a:lnTo>
                    <a:pt x="642410" y="6896099"/>
                  </a:lnTo>
                  <a:lnTo>
                    <a:pt x="680418" y="6921499"/>
                  </a:lnTo>
                  <a:lnTo>
                    <a:pt x="719496" y="6946899"/>
                  </a:lnTo>
                  <a:lnTo>
                    <a:pt x="759598" y="6972299"/>
                  </a:lnTo>
                  <a:lnTo>
                    <a:pt x="800681" y="6984999"/>
                  </a:lnTo>
                  <a:lnTo>
                    <a:pt x="842698" y="7010399"/>
                  </a:lnTo>
                  <a:lnTo>
                    <a:pt x="929360" y="7035799"/>
                  </a:lnTo>
                  <a:lnTo>
                    <a:pt x="1111939" y="7086599"/>
                  </a:lnTo>
                  <a:lnTo>
                    <a:pt x="6429638" y="7086599"/>
                  </a:lnTo>
                  <a:lnTo>
                    <a:pt x="6410247" y="7099299"/>
                  </a:lnTo>
                  <a:lnTo>
                    <a:pt x="6370588" y="7111999"/>
                  </a:lnTo>
                  <a:lnTo>
                    <a:pt x="6330086" y="7137399"/>
                  </a:lnTo>
                  <a:lnTo>
                    <a:pt x="6288774" y="7150099"/>
                  </a:lnTo>
                  <a:lnTo>
                    <a:pt x="6246684" y="7175499"/>
                  </a:lnTo>
                  <a:lnTo>
                    <a:pt x="6203850" y="7188199"/>
                  </a:lnTo>
                  <a:lnTo>
                    <a:pt x="6025721" y="7238999"/>
                  </a:lnTo>
                  <a:close/>
                </a:path>
                <a:path extrusionOk="0" h="7251700" w="7045959">
                  <a:moveTo>
                    <a:pt x="6429638" y="7086599"/>
                  </a:moveTo>
                  <a:lnTo>
                    <a:pt x="5933871" y="7086599"/>
                  </a:lnTo>
                  <a:lnTo>
                    <a:pt x="6116448" y="7035799"/>
                  </a:lnTo>
                  <a:lnTo>
                    <a:pt x="6203109" y="7010399"/>
                  </a:lnTo>
                  <a:lnTo>
                    <a:pt x="6245126" y="6984999"/>
                  </a:lnTo>
                  <a:lnTo>
                    <a:pt x="6286208" y="6972299"/>
                  </a:lnTo>
                  <a:lnTo>
                    <a:pt x="6326310" y="6946899"/>
                  </a:lnTo>
                  <a:lnTo>
                    <a:pt x="6365387" y="6921499"/>
                  </a:lnTo>
                  <a:lnTo>
                    <a:pt x="6403394" y="6896099"/>
                  </a:lnTo>
                  <a:lnTo>
                    <a:pt x="6440287" y="6870699"/>
                  </a:lnTo>
                  <a:lnTo>
                    <a:pt x="6476022" y="6845299"/>
                  </a:lnTo>
                  <a:lnTo>
                    <a:pt x="6510552" y="6819899"/>
                  </a:lnTo>
                  <a:lnTo>
                    <a:pt x="6543835" y="6781799"/>
                  </a:lnTo>
                  <a:lnTo>
                    <a:pt x="6575824" y="6756399"/>
                  </a:lnTo>
                  <a:lnTo>
                    <a:pt x="6606475" y="6718299"/>
                  </a:lnTo>
                  <a:lnTo>
                    <a:pt x="6635744" y="6692899"/>
                  </a:lnTo>
                  <a:lnTo>
                    <a:pt x="6663585" y="6654799"/>
                  </a:lnTo>
                  <a:lnTo>
                    <a:pt x="6689955" y="6616699"/>
                  </a:lnTo>
                  <a:lnTo>
                    <a:pt x="6714807" y="6578599"/>
                  </a:lnTo>
                  <a:lnTo>
                    <a:pt x="6738098" y="6540499"/>
                  </a:lnTo>
                  <a:lnTo>
                    <a:pt x="6759783" y="6502399"/>
                  </a:lnTo>
                  <a:lnTo>
                    <a:pt x="6779817" y="6451599"/>
                  </a:lnTo>
                  <a:lnTo>
                    <a:pt x="6798155" y="6413499"/>
                  </a:lnTo>
                  <a:lnTo>
                    <a:pt x="6814753" y="6375399"/>
                  </a:lnTo>
                  <a:lnTo>
                    <a:pt x="6829565" y="6324599"/>
                  </a:lnTo>
                  <a:lnTo>
                    <a:pt x="6842548" y="6286499"/>
                  </a:lnTo>
                  <a:lnTo>
                    <a:pt x="6853656" y="6235699"/>
                  </a:lnTo>
                  <a:lnTo>
                    <a:pt x="6862845" y="6197599"/>
                  </a:lnTo>
                  <a:lnTo>
                    <a:pt x="6870069" y="6146799"/>
                  </a:lnTo>
                  <a:lnTo>
                    <a:pt x="6875285" y="6095999"/>
                  </a:lnTo>
                  <a:lnTo>
                    <a:pt x="6878448" y="6045199"/>
                  </a:lnTo>
                  <a:lnTo>
                    <a:pt x="6879512" y="6007099"/>
                  </a:lnTo>
                  <a:lnTo>
                    <a:pt x="6879512" y="1231899"/>
                  </a:lnTo>
                  <a:lnTo>
                    <a:pt x="6878448" y="1193799"/>
                  </a:lnTo>
                  <a:lnTo>
                    <a:pt x="6875285" y="1142999"/>
                  </a:lnTo>
                  <a:lnTo>
                    <a:pt x="6870069" y="1092199"/>
                  </a:lnTo>
                  <a:lnTo>
                    <a:pt x="6862845" y="1041399"/>
                  </a:lnTo>
                  <a:lnTo>
                    <a:pt x="6853656" y="1003299"/>
                  </a:lnTo>
                  <a:lnTo>
                    <a:pt x="6842548" y="952499"/>
                  </a:lnTo>
                  <a:lnTo>
                    <a:pt x="6829565" y="914399"/>
                  </a:lnTo>
                  <a:lnTo>
                    <a:pt x="6814753" y="863599"/>
                  </a:lnTo>
                  <a:lnTo>
                    <a:pt x="6798155" y="825499"/>
                  </a:lnTo>
                  <a:lnTo>
                    <a:pt x="6779817" y="787399"/>
                  </a:lnTo>
                  <a:lnTo>
                    <a:pt x="6759783" y="736599"/>
                  </a:lnTo>
                  <a:lnTo>
                    <a:pt x="6738098" y="698499"/>
                  </a:lnTo>
                  <a:lnTo>
                    <a:pt x="6714807" y="660399"/>
                  </a:lnTo>
                  <a:lnTo>
                    <a:pt x="6689955" y="622299"/>
                  </a:lnTo>
                  <a:lnTo>
                    <a:pt x="6663585" y="584199"/>
                  </a:lnTo>
                  <a:lnTo>
                    <a:pt x="6635744" y="546099"/>
                  </a:lnTo>
                  <a:lnTo>
                    <a:pt x="6606475" y="520699"/>
                  </a:lnTo>
                  <a:lnTo>
                    <a:pt x="6575824" y="482599"/>
                  </a:lnTo>
                  <a:lnTo>
                    <a:pt x="6543835" y="457199"/>
                  </a:lnTo>
                  <a:lnTo>
                    <a:pt x="6510552" y="419099"/>
                  </a:lnTo>
                  <a:lnTo>
                    <a:pt x="6476022" y="393699"/>
                  </a:lnTo>
                  <a:lnTo>
                    <a:pt x="6440287" y="368299"/>
                  </a:lnTo>
                  <a:lnTo>
                    <a:pt x="6403394" y="342899"/>
                  </a:lnTo>
                  <a:lnTo>
                    <a:pt x="6365387" y="317499"/>
                  </a:lnTo>
                  <a:lnTo>
                    <a:pt x="6326310" y="292099"/>
                  </a:lnTo>
                  <a:lnTo>
                    <a:pt x="6286208" y="266699"/>
                  </a:lnTo>
                  <a:lnTo>
                    <a:pt x="6245126" y="241299"/>
                  </a:lnTo>
                  <a:lnTo>
                    <a:pt x="6116448" y="203199"/>
                  </a:lnTo>
                  <a:lnTo>
                    <a:pt x="5933871" y="152399"/>
                  </a:lnTo>
                  <a:lnTo>
                    <a:pt x="6429638" y="152399"/>
                  </a:lnTo>
                  <a:lnTo>
                    <a:pt x="6486903" y="190499"/>
                  </a:lnTo>
                  <a:lnTo>
                    <a:pt x="6523835" y="215899"/>
                  </a:lnTo>
                  <a:lnTo>
                    <a:pt x="6559792" y="241299"/>
                  </a:lnTo>
                  <a:lnTo>
                    <a:pt x="6594741" y="279399"/>
                  </a:lnTo>
                  <a:lnTo>
                    <a:pt x="6628650" y="304799"/>
                  </a:lnTo>
                  <a:lnTo>
                    <a:pt x="6661485" y="330199"/>
                  </a:lnTo>
                  <a:lnTo>
                    <a:pt x="6693215" y="368299"/>
                  </a:lnTo>
                  <a:lnTo>
                    <a:pt x="6723805" y="393699"/>
                  </a:lnTo>
                  <a:lnTo>
                    <a:pt x="6753223" y="431799"/>
                  </a:lnTo>
                  <a:lnTo>
                    <a:pt x="6781437" y="469899"/>
                  </a:lnTo>
                  <a:lnTo>
                    <a:pt x="6808413" y="507999"/>
                  </a:lnTo>
                  <a:lnTo>
                    <a:pt x="6834119" y="546099"/>
                  </a:lnTo>
                  <a:lnTo>
                    <a:pt x="6858521" y="584199"/>
                  </a:lnTo>
                  <a:lnTo>
                    <a:pt x="6881587" y="622299"/>
                  </a:lnTo>
                  <a:lnTo>
                    <a:pt x="6903284" y="660399"/>
                  </a:lnTo>
                  <a:lnTo>
                    <a:pt x="6923579" y="698499"/>
                  </a:lnTo>
                  <a:lnTo>
                    <a:pt x="6942440" y="736599"/>
                  </a:lnTo>
                  <a:lnTo>
                    <a:pt x="6959832" y="774699"/>
                  </a:lnTo>
                  <a:lnTo>
                    <a:pt x="6975725" y="825499"/>
                  </a:lnTo>
                  <a:lnTo>
                    <a:pt x="6990084" y="863599"/>
                  </a:lnTo>
                  <a:lnTo>
                    <a:pt x="7002876" y="914399"/>
                  </a:lnTo>
                  <a:lnTo>
                    <a:pt x="7014070" y="952499"/>
                  </a:lnTo>
                  <a:lnTo>
                    <a:pt x="7023631" y="1003299"/>
                  </a:lnTo>
                  <a:lnTo>
                    <a:pt x="7031528" y="1041399"/>
                  </a:lnTo>
                  <a:lnTo>
                    <a:pt x="7037727" y="1092199"/>
                  </a:lnTo>
                  <a:lnTo>
                    <a:pt x="7042196" y="1142999"/>
                  </a:lnTo>
                  <a:lnTo>
                    <a:pt x="7044901" y="1193799"/>
                  </a:lnTo>
                  <a:lnTo>
                    <a:pt x="7045811" y="1231899"/>
                  </a:lnTo>
                  <a:lnTo>
                    <a:pt x="7045811" y="6007099"/>
                  </a:lnTo>
                  <a:lnTo>
                    <a:pt x="7044901" y="6045199"/>
                  </a:lnTo>
                  <a:lnTo>
                    <a:pt x="7042196" y="6095999"/>
                  </a:lnTo>
                  <a:lnTo>
                    <a:pt x="7037727" y="6146799"/>
                  </a:lnTo>
                  <a:lnTo>
                    <a:pt x="7031528" y="6184899"/>
                  </a:lnTo>
                  <a:lnTo>
                    <a:pt x="7023631" y="6235699"/>
                  </a:lnTo>
                  <a:lnTo>
                    <a:pt x="7014070" y="6286499"/>
                  </a:lnTo>
                  <a:lnTo>
                    <a:pt x="7002876" y="6324599"/>
                  </a:lnTo>
                  <a:lnTo>
                    <a:pt x="6990084" y="6375399"/>
                  </a:lnTo>
                  <a:lnTo>
                    <a:pt x="6975725" y="6413499"/>
                  </a:lnTo>
                  <a:lnTo>
                    <a:pt x="6959832" y="6464299"/>
                  </a:lnTo>
                  <a:lnTo>
                    <a:pt x="6942440" y="6502399"/>
                  </a:lnTo>
                  <a:lnTo>
                    <a:pt x="6923579" y="6540499"/>
                  </a:lnTo>
                  <a:lnTo>
                    <a:pt x="6903284" y="6578599"/>
                  </a:lnTo>
                  <a:lnTo>
                    <a:pt x="6881587" y="6616699"/>
                  </a:lnTo>
                  <a:lnTo>
                    <a:pt x="6858521" y="6654799"/>
                  </a:lnTo>
                  <a:lnTo>
                    <a:pt x="6834119" y="6692899"/>
                  </a:lnTo>
                  <a:lnTo>
                    <a:pt x="6808413" y="6730999"/>
                  </a:lnTo>
                  <a:lnTo>
                    <a:pt x="6781437" y="6769099"/>
                  </a:lnTo>
                  <a:lnTo>
                    <a:pt x="6753223" y="6807199"/>
                  </a:lnTo>
                  <a:lnTo>
                    <a:pt x="6723805" y="6845299"/>
                  </a:lnTo>
                  <a:lnTo>
                    <a:pt x="6693215" y="6870699"/>
                  </a:lnTo>
                  <a:lnTo>
                    <a:pt x="6661485" y="6908799"/>
                  </a:lnTo>
                  <a:lnTo>
                    <a:pt x="6628650" y="6934199"/>
                  </a:lnTo>
                  <a:lnTo>
                    <a:pt x="6594741" y="6959599"/>
                  </a:lnTo>
                  <a:lnTo>
                    <a:pt x="6559792" y="6997699"/>
                  </a:lnTo>
                  <a:lnTo>
                    <a:pt x="6523835" y="7023099"/>
                  </a:lnTo>
                  <a:lnTo>
                    <a:pt x="6486903" y="7048499"/>
                  </a:lnTo>
                  <a:lnTo>
                    <a:pt x="6449030" y="7073899"/>
                  </a:lnTo>
                  <a:lnTo>
                    <a:pt x="6429638" y="7086599"/>
                  </a:lnTo>
                  <a:close/>
                </a:path>
                <a:path extrusionOk="0" h="7251700" w="7045959">
                  <a:moveTo>
                    <a:pt x="5933043" y="7251699"/>
                  </a:moveTo>
                  <a:lnTo>
                    <a:pt x="1112766" y="7251699"/>
                  </a:lnTo>
                  <a:lnTo>
                    <a:pt x="1066153" y="7238999"/>
                  </a:lnTo>
                  <a:lnTo>
                    <a:pt x="5979656" y="7238999"/>
                  </a:lnTo>
                  <a:lnTo>
                    <a:pt x="5933043" y="7251699"/>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323" name="Google Shape;323;p12"/>
          <p:cNvGrpSpPr/>
          <p:nvPr/>
        </p:nvGrpSpPr>
        <p:grpSpPr>
          <a:xfrm>
            <a:off x="8395380" y="1028699"/>
            <a:ext cx="8787765" cy="8629015"/>
            <a:chOff x="8395380" y="1028699"/>
            <a:chExt cx="8787765" cy="8629015"/>
          </a:xfrm>
        </p:grpSpPr>
        <p:sp>
          <p:nvSpPr>
            <p:cNvPr id="324" name="Google Shape;324;p12"/>
            <p:cNvSpPr/>
            <p:nvPr/>
          </p:nvSpPr>
          <p:spPr>
            <a:xfrm>
              <a:off x="8395380" y="1028699"/>
              <a:ext cx="8787765" cy="8629015"/>
            </a:xfrm>
            <a:custGeom>
              <a:rect b="b" l="l" r="r" t="t"/>
              <a:pathLst>
                <a:path extrusionOk="0" h="8629015" w="8787765">
                  <a:moveTo>
                    <a:pt x="0" y="0"/>
                  </a:moveTo>
                  <a:lnTo>
                    <a:pt x="8787657" y="0"/>
                  </a:lnTo>
                  <a:lnTo>
                    <a:pt x="8787657" y="8628815"/>
                  </a:lnTo>
                  <a:lnTo>
                    <a:pt x="0" y="8628815"/>
                  </a:lnTo>
                  <a:lnTo>
                    <a:pt x="0" y="0"/>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325" name="Google Shape;325;p12"/>
            <p:cNvPicPr preferRelativeResize="0"/>
            <p:nvPr/>
          </p:nvPicPr>
          <p:blipFill rotWithShape="1">
            <a:blip r:embed="rId4">
              <a:alphaModFix/>
            </a:blip>
            <a:srcRect b="0" l="0" r="0" t="0"/>
            <a:stretch/>
          </p:blipFill>
          <p:spPr>
            <a:xfrm>
              <a:off x="9147093" y="2968611"/>
              <a:ext cx="76200" cy="76200"/>
            </a:xfrm>
            <a:prstGeom prst="rect">
              <a:avLst/>
            </a:prstGeom>
            <a:noFill/>
            <a:ln>
              <a:noFill/>
            </a:ln>
          </p:spPr>
        </p:pic>
        <p:pic>
          <p:nvPicPr>
            <p:cNvPr id="326" name="Google Shape;326;p12"/>
            <p:cNvPicPr preferRelativeResize="0"/>
            <p:nvPr/>
          </p:nvPicPr>
          <p:blipFill rotWithShape="1">
            <a:blip r:embed="rId4">
              <a:alphaModFix/>
            </a:blip>
            <a:srcRect b="0" l="0" r="0" t="0"/>
            <a:stretch/>
          </p:blipFill>
          <p:spPr>
            <a:xfrm>
              <a:off x="9147093" y="3263886"/>
              <a:ext cx="76200" cy="76200"/>
            </a:xfrm>
            <a:prstGeom prst="rect">
              <a:avLst/>
            </a:prstGeom>
            <a:noFill/>
            <a:ln>
              <a:noFill/>
            </a:ln>
          </p:spPr>
        </p:pic>
        <p:pic>
          <p:nvPicPr>
            <p:cNvPr id="327" name="Google Shape;327;p12"/>
            <p:cNvPicPr preferRelativeResize="0"/>
            <p:nvPr/>
          </p:nvPicPr>
          <p:blipFill rotWithShape="1">
            <a:blip r:embed="rId4">
              <a:alphaModFix/>
            </a:blip>
            <a:srcRect b="0" l="0" r="0" t="0"/>
            <a:stretch/>
          </p:blipFill>
          <p:spPr>
            <a:xfrm>
              <a:off x="9147093" y="3559161"/>
              <a:ext cx="76200" cy="76200"/>
            </a:xfrm>
            <a:prstGeom prst="rect">
              <a:avLst/>
            </a:prstGeom>
            <a:noFill/>
            <a:ln>
              <a:noFill/>
            </a:ln>
          </p:spPr>
        </p:pic>
        <p:pic>
          <p:nvPicPr>
            <p:cNvPr id="328" name="Google Shape;328;p12"/>
            <p:cNvPicPr preferRelativeResize="0"/>
            <p:nvPr/>
          </p:nvPicPr>
          <p:blipFill rotWithShape="1">
            <a:blip r:embed="rId4">
              <a:alphaModFix/>
            </a:blip>
            <a:srcRect b="0" l="0" r="0" t="0"/>
            <a:stretch/>
          </p:blipFill>
          <p:spPr>
            <a:xfrm>
              <a:off x="9147093" y="4149711"/>
              <a:ext cx="76200" cy="76200"/>
            </a:xfrm>
            <a:prstGeom prst="rect">
              <a:avLst/>
            </a:prstGeom>
            <a:noFill/>
            <a:ln>
              <a:noFill/>
            </a:ln>
          </p:spPr>
        </p:pic>
        <p:pic>
          <p:nvPicPr>
            <p:cNvPr id="329" name="Google Shape;329;p12"/>
            <p:cNvPicPr preferRelativeResize="0"/>
            <p:nvPr/>
          </p:nvPicPr>
          <p:blipFill rotWithShape="1">
            <a:blip r:embed="rId4">
              <a:alphaModFix/>
            </a:blip>
            <a:srcRect b="0" l="0" r="0" t="0"/>
            <a:stretch/>
          </p:blipFill>
          <p:spPr>
            <a:xfrm>
              <a:off x="9147093" y="5035536"/>
              <a:ext cx="76200" cy="76200"/>
            </a:xfrm>
            <a:prstGeom prst="rect">
              <a:avLst/>
            </a:prstGeom>
            <a:noFill/>
            <a:ln>
              <a:noFill/>
            </a:ln>
          </p:spPr>
        </p:pic>
        <p:pic>
          <p:nvPicPr>
            <p:cNvPr id="330" name="Google Shape;330;p12"/>
            <p:cNvPicPr preferRelativeResize="0"/>
            <p:nvPr/>
          </p:nvPicPr>
          <p:blipFill rotWithShape="1">
            <a:blip r:embed="rId4">
              <a:alphaModFix/>
            </a:blip>
            <a:srcRect b="0" l="0" r="0" t="0"/>
            <a:stretch/>
          </p:blipFill>
          <p:spPr>
            <a:xfrm>
              <a:off x="9147093" y="5330811"/>
              <a:ext cx="76200" cy="76200"/>
            </a:xfrm>
            <a:prstGeom prst="rect">
              <a:avLst/>
            </a:prstGeom>
            <a:noFill/>
            <a:ln>
              <a:noFill/>
            </a:ln>
          </p:spPr>
        </p:pic>
        <p:pic>
          <p:nvPicPr>
            <p:cNvPr id="331" name="Google Shape;331;p12"/>
            <p:cNvPicPr preferRelativeResize="0"/>
            <p:nvPr/>
          </p:nvPicPr>
          <p:blipFill rotWithShape="1">
            <a:blip r:embed="rId4">
              <a:alphaModFix/>
            </a:blip>
            <a:srcRect b="0" l="0" r="0" t="0"/>
            <a:stretch/>
          </p:blipFill>
          <p:spPr>
            <a:xfrm>
              <a:off x="9147093" y="5626086"/>
              <a:ext cx="76200" cy="76200"/>
            </a:xfrm>
            <a:prstGeom prst="rect">
              <a:avLst/>
            </a:prstGeom>
            <a:noFill/>
            <a:ln>
              <a:noFill/>
            </a:ln>
          </p:spPr>
        </p:pic>
      </p:grpSp>
      <p:sp>
        <p:nvSpPr>
          <p:cNvPr id="332" name="Google Shape;332;p12"/>
          <p:cNvSpPr txBox="1"/>
          <p:nvPr>
            <p:ph type="title"/>
          </p:nvPr>
        </p:nvSpPr>
        <p:spPr>
          <a:xfrm>
            <a:off x="544563" y="1377925"/>
            <a:ext cx="7809600" cy="450900"/>
          </a:xfrm>
          <a:prstGeom prst="rect">
            <a:avLst/>
          </a:prstGeom>
          <a:noFill/>
          <a:ln>
            <a:noFill/>
          </a:ln>
        </p:spPr>
        <p:txBody>
          <a:bodyPr anchorCtr="0" anchor="t" bIns="0" lIns="0" spcFirstLastPara="1" rIns="0" wrap="square" tIns="12050">
            <a:spAutoFit/>
          </a:bodyPr>
          <a:lstStyle/>
          <a:p>
            <a:pPr indent="0" lvl="0" marL="12700" rtl="0" algn="ctr">
              <a:lnSpc>
                <a:spcPct val="100000"/>
              </a:lnSpc>
              <a:spcBef>
                <a:spcPts val="0"/>
              </a:spcBef>
              <a:spcAft>
                <a:spcPts val="0"/>
              </a:spcAft>
              <a:buNone/>
            </a:pPr>
            <a:r>
              <a:rPr lang="en-US" sz="2850">
                <a:latin typeface="Arial"/>
                <a:ea typeface="Arial"/>
                <a:cs typeface="Arial"/>
                <a:sym typeface="Arial"/>
              </a:rPr>
              <a:t>HOTSALE TP LINK TL-CPE501</a:t>
            </a:r>
            <a:endParaRPr sz="2850"/>
          </a:p>
        </p:txBody>
      </p:sp>
      <p:sp>
        <p:nvSpPr>
          <p:cNvPr id="333" name="Google Shape;333;p12"/>
          <p:cNvSpPr txBox="1"/>
          <p:nvPr/>
        </p:nvSpPr>
        <p:spPr>
          <a:xfrm>
            <a:off x="8395380" y="1028699"/>
            <a:ext cx="8787765" cy="8629015"/>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t/>
            </a:r>
            <a:endParaRPr sz="3000">
              <a:latin typeface="Times New Roman"/>
              <a:ea typeface="Times New Roman"/>
              <a:cs typeface="Times New Roman"/>
              <a:sym typeface="Times New Roman"/>
            </a:endParaRPr>
          </a:p>
          <a:p>
            <a:pPr indent="0" lvl="0" marL="0" rtl="0" algn="l">
              <a:lnSpc>
                <a:spcPct val="100000"/>
              </a:lnSpc>
              <a:spcBef>
                <a:spcPts val="2970"/>
              </a:spcBef>
              <a:spcAft>
                <a:spcPts val="0"/>
              </a:spcAft>
              <a:buNone/>
            </a:pPr>
            <a:r>
              <a:t/>
            </a:r>
            <a:endParaRPr sz="3000">
              <a:latin typeface="Times New Roman"/>
              <a:ea typeface="Times New Roman"/>
              <a:cs typeface="Times New Roman"/>
              <a:sym typeface="Times New Roman"/>
            </a:endParaRPr>
          </a:p>
          <a:p>
            <a:pPr indent="0" lvl="0" marL="608330" rtl="0" algn="l">
              <a:lnSpc>
                <a:spcPct val="100000"/>
              </a:lnSpc>
              <a:spcBef>
                <a:spcPts val="0"/>
              </a:spcBef>
              <a:spcAft>
                <a:spcPts val="0"/>
              </a:spcAft>
              <a:buNone/>
            </a:pPr>
            <a:r>
              <a:rPr lang="en-US" sz="3000">
                <a:solidFill>
                  <a:srgbClr val="FFFFFF"/>
                </a:solidFill>
                <a:latin typeface="Arial Black"/>
                <a:ea typeface="Arial Black"/>
                <a:cs typeface="Arial Black"/>
                <a:sym typeface="Arial Black"/>
              </a:rPr>
              <a:t>SPESIFIKASI BRIDGE</a:t>
            </a:r>
            <a:endParaRPr sz="3000">
              <a:latin typeface="Arial Black"/>
              <a:ea typeface="Arial Black"/>
              <a:cs typeface="Arial Black"/>
              <a:sym typeface="Arial Black"/>
            </a:endParaRPr>
          </a:p>
          <a:p>
            <a:pPr indent="0" lvl="0" marL="972819" marR="1901825" rtl="0" algn="l">
              <a:lnSpc>
                <a:spcPct val="117400"/>
              </a:lnSpc>
              <a:spcBef>
                <a:spcPts val="710"/>
              </a:spcBef>
              <a:spcAft>
                <a:spcPts val="0"/>
              </a:spcAft>
              <a:buNone/>
            </a:pPr>
            <a:r>
              <a:rPr lang="en-US" sz="1650">
                <a:solidFill>
                  <a:srgbClr val="FFFFFF"/>
                </a:solidFill>
                <a:latin typeface="Trebuchet MS"/>
                <a:ea typeface="Trebuchet MS"/>
                <a:cs typeface="Trebuchet MS"/>
                <a:sym typeface="Trebuchet MS"/>
              </a:rPr>
              <a:t>Built-in 13dBi 2x2 dual-polarized directional MIMO antenna Adjustable transmission power from 0 to 23dBm/200mw</a:t>
            </a:r>
            <a:endParaRPr sz="1650">
              <a:latin typeface="Trebuchet MS"/>
              <a:ea typeface="Trebuchet MS"/>
              <a:cs typeface="Trebuchet MS"/>
              <a:sym typeface="Trebuchet MS"/>
            </a:endParaRPr>
          </a:p>
          <a:p>
            <a:pPr indent="0" lvl="0" marL="972819" marR="699135" rtl="0" algn="l">
              <a:lnSpc>
                <a:spcPct val="117400"/>
              </a:lnSpc>
              <a:spcBef>
                <a:spcPts val="0"/>
              </a:spcBef>
              <a:spcAft>
                <a:spcPts val="0"/>
              </a:spcAft>
              <a:buNone/>
            </a:pPr>
            <a:r>
              <a:rPr lang="en-US" sz="1650">
                <a:solidFill>
                  <a:srgbClr val="FFFFFF"/>
                </a:solidFill>
                <a:latin typeface="Trebuchet MS"/>
                <a:ea typeface="Trebuchet MS"/>
                <a:cs typeface="Trebuchet MS"/>
                <a:sym typeface="Trebuchet MS"/>
              </a:rPr>
              <a:t>System-level optimizations for more than 15km long range wireless transmission</a:t>
            </a:r>
            <a:endParaRPr sz="1650">
              <a:latin typeface="Trebuchet MS"/>
              <a:ea typeface="Trebuchet MS"/>
              <a:cs typeface="Trebuchet MS"/>
              <a:sym typeface="Trebuchet MS"/>
            </a:endParaRPr>
          </a:p>
          <a:p>
            <a:pPr indent="0" lvl="0" marL="972819" marR="699135" rtl="0" algn="just">
              <a:lnSpc>
                <a:spcPct val="117400"/>
              </a:lnSpc>
              <a:spcBef>
                <a:spcPts val="0"/>
              </a:spcBef>
              <a:spcAft>
                <a:spcPts val="0"/>
              </a:spcAft>
              <a:buNone/>
            </a:pPr>
            <a:r>
              <a:rPr lang="en-US" sz="1650">
                <a:solidFill>
                  <a:srgbClr val="FFFFFF"/>
                </a:solidFill>
                <a:latin typeface="Trebuchet MS"/>
                <a:ea typeface="Trebuchet MS"/>
                <a:cs typeface="Trebuchet MS"/>
                <a:sym typeface="Trebuchet MS"/>
              </a:rPr>
              <a:t>TP-LINK  Pharos  MAXtream  TDMA  (Time-Division-Multiple-Access) technology improves product performance in throughput, capacity and latency performance, ideal for PTMP applications</a:t>
            </a:r>
            <a:endParaRPr sz="1650">
              <a:latin typeface="Trebuchet MS"/>
              <a:ea typeface="Trebuchet MS"/>
              <a:cs typeface="Trebuchet MS"/>
              <a:sym typeface="Trebuchet MS"/>
            </a:endParaRPr>
          </a:p>
          <a:p>
            <a:pPr indent="0" lvl="0" marL="972819" rtl="0" algn="just">
              <a:lnSpc>
                <a:spcPct val="100000"/>
              </a:lnSpc>
              <a:spcBef>
                <a:spcPts val="345"/>
              </a:spcBef>
              <a:spcAft>
                <a:spcPts val="0"/>
              </a:spcAft>
              <a:buNone/>
            </a:pPr>
            <a:r>
              <a:rPr lang="en-US" sz="1650">
                <a:solidFill>
                  <a:srgbClr val="FFFFFF"/>
                </a:solidFill>
                <a:latin typeface="Trebuchet MS"/>
                <a:ea typeface="Trebuchet MS"/>
                <a:cs typeface="Trebuchet MS"/>
                <a:sym typeface="Trebuchet MS"/>
              </a:rPr>
              <a:t>Centralized Management System – Pharos Control</a:t>
            </a:r>
            <a:endParaRPr sz="1650">
              <a:latin typeface="Trebuchet MS"/>
              <a:ea typeface="Trebuchet MS"/>
              <a:cs typeface="Trebuchet MS"/>
              <a:sym typeface="Trebuchet MS"/>
            </a:endParaRPr>
          </a:p>
          <a:p>
            <a:pPr indent="0" lvl="0" marL="972819" marR="699135" rtl="0" algn="l">
              <a:lnSpc>
                <a:spcPct val="117400"/>
              </a:lnSpc>
              <a:spcBef>
                <a:spcPts val="0"/>
              </a:spcBef>
              <a:spcAft>
                <a:spcPts val="0"/>
              </a:spcAft>
              <a:buNone/>
            </a:pPr>
            <a:r>
              <a:rPr lang="en-US" sz="1650">
                <a:solidFill>
                  <a:srgbClr val="FFFFFF"/>
                </a:solidFill>
                <a:latin typeface="Trebuchet MS"/>
                <a:ea typeface="Trebuchet MS"/>
                <a:cs typeface="Trebuchet MS"/>
                <a:sym typeface="Trebuchet MS"/>
              </a:rPr>
              <a:t>AP / Client / AP Router / AP Client Router (WISP) operation modes Passive PoE Adapter supports up to 60 meter (200 feet) Power over Ethernet deployment and allows the device to be reset remotely</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1400"/>
              </a:spcBef>
              <a:spcAft>
                <a:spcPts val="0"/>
              </a:spcAft>
              <a:buNone/>
            </a:pPr>
            <a:r>
              <a:t/>
            </a:r>
            <a:endParaRPr sz="1650">
              <a:latin typeface="Trebuchet MS"/>
              <a:ea typeface="Trebuchet MS"/>
              <a:cs typeface="Trebuchet MS"/>
              <a:sym typeface="Trebuchet MS"/>
            </a:endParaRPr>
          </a:p>
          <a:p>
            <a:pPr indent="0" lvl="0" marL="748030" rtl="0" algn="l">
              <a:lnSpc>
                <a:spcPct val="100000"/>
              </a:lnSpc>
              <a:spcBef>
                <a:spcPts val="0"/>
              </a:spcBef>
              <a:spcAft>
                <a:spcPts val="0"/>
              </a:spcAft>
              <a:buNone/>
            </a:pPr>
            <a:r>
              <a:rPr lang="en-US" sz="5200">
                <a:solidFill>
                  <a:srgbClr val="FFFFFF"/>
                </a:solidFill>
                <a:latin typeface="Arial Black"/>
                <a:ea typeface="Arial Black"/>
                <a:cs typeface="Arial Black"/>
                <a:sym typeface="Arial Black"/>
              </a:rPr>
              <a:t>Rp 3.371.000</a:t>
            </a:r>
            <a:endParaRPr sz="5200">
              <a:latin typeface="Arial Black"/>
              <a:ea typeface="Arial Black"/>
              <a:cs typeface="Arial Black"/>
              <a:sym typeface="Arial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grpSp>
        <p:nvGrpSpPr>
          <p:cNvPr id="338" name="Google Shape;338;p13"/>
          <p:cNvGrpSpPr/>
          <p:nvPr/>
        </p:nvGrpSpPr>
        <p:grpSpPr>
          <a:xfrm>
            <a:off x="926384" y="2538851"/>
            <a:ext cx="7045959" cy="7251700"/>
            <a:chOff x="926384" y="2538851"/>
            <a:chExt cx="7045959" cy="7251700"/>
          </a:xfrm>
        </p:grpSpPr>
        <p:pic>
          <p:nvPicPr>
            <p:cNvPr id="339" name="Google Shape;339;p13"/>
            <p:cNvPicPr preferRelativeResize="0"/>
            <p:nvPr/>
          </p:nvPicPr>
          <p:blipFill rotWithShape="1">
            <a:blip r:embed="rId3">
              <a:alphaModFix/>
            </a:blip>
            <a:srcRect b="0" l="0" r="0" t="0"/>
            <a:stretch/>
          </p:blipFill>
          <p:spPr>
            <a:xfrm>
              <a:off x="1009524" y="2609514"/>
              <a:ext cx="6879521" cy="7107996"/>
            </a:xfrm>
            <a:prstGeom prst="rect">
              <a:avLst/>
            </a:prstGeom>
            <a:noFill/>
            <a:ln>
              <a:noFill/>
            </a:ln>
          </p:spPr>
        </p:pic>
        <p:sp>
          <p:nvSpPr>
            <p:cNvPr id="340" name="Google Shape;340;p13"/>
            <p:cNvSpPr/>
            <p:nvPr/>
          </p:nvSpPr>
          <p:spPr>
            <a:xfrm>
              <a:off x="926384" y="2538851"/>
              <a:ext cx="7045959" cy="7251700"/>
            </a:xfrm>
            <a:custGeom>
              <a:rect b="b" l="l" r="r" t="t"/>
              <a:pathLst>
                <a:path extrusionOk="0" h="7251700" w="7045959">
                  <a:moveTo>
                    <a:pt x="6025721" y="7238999"/>
                  </a:moveTo>
                  <a:lnTo>
                    <a:pt x="1020088" y="7238999"/>
                  </a:lnTo>
                  <a:lnTo>
                    <a:pt x="841959" y="7188199"/>
                  </a:lnTo>
                  <a:lnTo>
                    <a:pt x="799125" y="7175499"/>
                  </a:lnTo>
                  <a:lnTo>
                    <a:pt x="757035" y="7150099"/>
                  </a:lnTo>
                  <a:lnTo>
                    <a:pt x="715722" y="7137399"/>
                  </a:lnTo>
                  <a:lnTo>
                    <a:pt x="675220" y="7111999"/>
                  </a:lnTo>
                  <a:lnTo>
                    <a:pt x="635562" y="7099299"/>
                  </a:lnTo>
                  <a:lnTo>
                    <a:pt x="596779" y="7073899"/>
                  </a:lnTo>
                  <a:lnTo>
                    <a:pt x="558906" y="7048499"/>
                  </a:lnTo>
                  <a:lnTo>
                    <a:pt x="521974" y="7023099"/>
                  </a:lnTo>
                  <a:lnTo>
                    <a:pt x="486017" y="6997699"/>
                  </a:lnTo>
                  <a:lnTo>
                    <a:pt x="451068" y="6959599"/>
                  </a:lnTo>
                  <a:lnTo>
                    <a:pt x="417159" y="6934199"/>
                  </a:lnTo>
                  <a:lnTo>
                    <a:pt x="384324" y="6908799"/>
                  </a:lnTo>
                  <a:lnTo>
                    <a:pt x="352594" y="6870699"/>
                  </a:lnTo>
                  <a:lnTo>
                    <a:pt x="322004" y="6845299"/>
                  </a:lnTo>
                  <a:lnTo>
                    <a:pt x="292586" y="6807199"/>
                  </a:lnTo>
                  <a:lnTo>
                    <a:pt x="264372" y="6769099"/>
                  </a:lnTo>
                  <a:lnTo>
                    <a:pt x="237396" y="6730999"/>
                  </a:lnTo>
                  <a:lnTo>
                    <a:pt x="211690" y="6692899"/>
                  </a:lnTo>
                  <a:lnTo>
                    <a:pt x="187288" y="6667499"/>
                  </a:lnTo>
                  <a:lnTo>
                    <a:pt x="164222" y="6616699"/>
                  </a:lnTo>
                  <a:lnTo>
                    <a:pt x="142525" y="6578599"/>
                  </a:lnTo>
                  <a:lnTo>
                    <a:pt x="122230" y="6540499"/>
                  </a:lnTo>
                  <a:lnTo>
                    <a:pt x="103370" y="6502399"/>
                  </a:lnTo>
                  <a:lnTo>
                    <a:pt x="85977" y="6464299"/>
                  </a:lnTo>
                  <a:lnTo>
                    <a:pt x="70085" y="6413499"/>
                  </a:lnTo>
                  <a:lnTo>
                    <a:pt x="55726" y="6375399"/>
                  </a:lnTo>
                  <a:lnTo>
                    <a:pt x="42934" y="6324599"/>
                  </a:lnTo>
                  <a:lnTo>
                    <a:pt x="31740" y="6286499"/>
                  </a:lnTo>
                  <a:lnTo>
                    <a:pt x="22178" y="6235699"/>
                  </a:lnTo>
                  <a:lnTo>
                    <a:pt x="14282" y="6197599"/>
                  </a:lnTo>
                  <a:lnTo>
                    <a:pt x="8083" y="6146799"/>
                  </a:lnTo>
                  <a:lnTo>
                    <a:pt x="3614" y="6095999"/>
                  </a:lnTo>
                  <a:lnTo>
                    <a:pt x="909" y="6045199"/>
                  </a:lnTo>
                  <a:lnTo>
                    <a:pt x="0" y="6019799"/>
                  </a:lnTo>
                  <a:lnTo>
                    <a:pt x="0" y="1231899"/>
                  </a:lnTo>
                  <a:lnTo>
                    <a:pt x="909" y="1193799"/>
                  </a:lnTo>
                  <a:lnTo>
                    <a:pt x="3614" y="1142999"/>
                  </a:lnTo>
                  <a:lnTo>
                    <a:pt x="8083" y="1092199"/>
                  </a:lnTo>
                  <a:lnTo>
                    <a:pt x="14282" y="1041399"/>
                  </a:lnTo>
                  <a:lnTo>
                    <a:pt x="22178" y="1003299"/>
                  </a:lnTo>
                  <a:lnTo>
                    <a:pt x="31740" y="952499"/>
                  </a:lnTo>
                  <a:lnTo>
                    <a:pt x="42934" y="914399"/>
                  </a:lnTo>
                  <a:lnTo>
                    <a:pt x="55726" y="863599"/>
                  </a:lnTo>
                  <a:lnTo>
                    <a:pt x="70085" y="825499"/>
                  </a:lnTo>
                  <a:lnTo>
                    <a:pt x="85977" y="774699"/>
                  </a:lnTo>
                  <a:lnTo>
                    <a:pt x="103370" y="736599"/>
                  </a:lnTo>
                  <a:lnTo>
                    <a:pt x="122230" y="698499"/>
                  </a:lnTo>
                  <a:lnTo>
                    <a:pt x="142525" y="660399"/>
                  </a:lnTo>
                  <a:lnTo>
                    <a:pt x="164222" y="622299"/>
                  </a:lnTo>
                  <a:lnTo>
                    <a:pt x="187288" y="584199"/>
                  </a:lnTo>
                  <a:lnTo>
                    <a:pt x="211690" y="546099"/>
                  </a:lnTo>
                  <a:lnTo>
                    <a:pt x="237396" y="507999"/>
                  </a:lnTo>
                  <a:lnTo>
                    <a:pt x="264372" y="469899"/>
                  </a:lnTo>
                  <a:lnTo>
                    <a:pt x="292586" y="431799"/>
                  </a:lnTo>
                  <a:lnTo>
                    <a:pt x="322004" y="393699"/>
                  </a:lnTo>
                  <a:lnTo>
                    <a:pt x="352594" y="368299"/>
                  </a:lnTo>
                  <a:lnTo>
                    <a:pt x="384324" y="330199"/>
                  </a:lnTo>
                  <a:lnTo>
                    <a:pt x="417159" y="304799"/>
                  </a:lnTo>
                  <a:lnTo>
                    <a:pt x="451068" y="279399"/>
                  </a:lnTo>
                  <a:lnTo>
                    <a:pt x="486017" y="241299"/>
                  </a:lnTo>
                  <a:lnTo>
                    <a:pt x="521974" y="215899"/>
                  </a:lnTo>
                  <a:lnTo>
                    <a:pt x="558906" y="190499"/>
                  </a:lnTo>
                  <a:lnTo>
                    <a:pt x="596779" y="165099"/>
                  </a:lnTo>
                  <a:lnTo>
                    <a:pt x="635562" y="139699"/>
                  </a:lnTo>
                  <a:lnTo>
                    <a:pt x="675220" y="126999"/>
                  </a:lnTo>
                  <a:lnTo>
                    <a:pt x="715722" y="101599"/>
                  </a:lnTo>
                  <a:lnTo>
                    <a:pt x="757035" y="88899"/>
                  </a:lnTo>
                  <a:lnTo>
                    <a:pt x="799125" y="63499"/>
                  </a:lnTo>
                  <a:lnTo>
                    <a:pt x="974603" y="12699"/>
                  </a:lnTo>
                  <a:lnTo>
                    <a:pt x="1020088" y="0"/>
                  </a:lnTo>
                  <a:lnTo>
                    <a:pt x="6025721" y="0"/>
                  </a:lnTo>
                  <a:lnTo>
                    <a:pt x="6071206" y="12699"/>
                  </a:lnTo>
                  <a:lnTo>
                    <a:pt x="6246684" y="63499"/>
                  </a:lnTo>
                  <a:lnTo>
                    <a:pt x="6288774" y="88899"/>
                  </a:lnTo>
                  <a:lnTo>
                    <a:pt x="6330086" y="101599"/>
                  </a:lnTo>
                  <a:lnTo>
                    <a:pt x="6370588" y="126999"/>
                  </a:lnTo>
                  <a:lnTo>
                    <a:pt x="6410247" y="139699"/>
                  </a:lnTo>
                  <a:lnTo>
                    <a:pt x="6429638" y="152399"/>
                  </a:lnTo>
                  <a:lnTo>
                    <a:pt x="1111939" y="152399"/>
                  </a:lnTo>
                  <a:lnTo>
                    <a:pt x="929360" y="203199"/>
                  </a:lnTo>
                  <a:lnTo>
                    <a:pt x="800681" y="241299"/>
                  </a:lnTo>
                  <a:lnTo>
                    <a:pt x="759598" y="266699"/>
                  </a:lnTo>
                  <a:lnTo>
                    <a:pt x="719496" y="292099"/>
                  </a:lnTo>
                  <a:lnTo>
                    <a:pt x="680418" y="317499"/>
                  </a:lnTo>
                  <a:lnTo>
                    <a:pt x="642410" y="342899"/>
                  </a:lnTo>
                  <a:lnTo>
                    <a:pt x="605516" y="368299"/>
                  </a:lnTo>
                  <a:lnTo>
                    <a:pt x="569781" y="393699"/>
                  </a:lnTo>
                  <a:lnTo>
                    <a:pt x="535250" y="419099"/>
                  </a:lnTo>
                  <a:lnTo>
                    <a:pt x="501967" y="457199"/>
                  </a:lnTo>
                  <a:lnTo>
                    <a:pt x="469977" y="482599"/>
                  </a:lnTo>
                  <a:lnTo>
                    <a:pt x="439325" y="520699"/>
                  </a:lnTo>
                  <a:lnTo>
                    <a:pt x="410055" y="546099"/>
                  </a:lnTo>
                  <a:lnTo>
                    <a:pt x="382213" y="584199"/>
                  </a:lnTo>
                  <a:lnTo>
                    <a:pt x="355843" y="622299"/>
                  </a:lnTo>
                  <a:lnTo>
                    <a:pt x="330990" y="660399"/>
                  </a:lnTo>
                  <a:lnTo>
                    <a:pt x="307698" y="698499"/>
                  </a:lnTo>
                  <a:lnTo>
                    <a:pt x="286013" y="736599"/>
                  </a:lnTo>
                  <a:lnTo>
                    <a:pt x="265978" y="787399"/>
                  </a:lnTo>
                  <a:lnTo>
                    <a:pt x="247639" y="825499"/>
                  </a:lnTo>
                  <a:lnTo>
                    <a:pt x="231041" y="863599"/>
                  </a:lnTo>
                  <a:lnTo>
                    <a:pt x="216228" y="914399"/>
                  </a:lnTo>
                  <a:lnTo>
                    <a:pt x="203245" y="952499"/>
                  </a:lnTo>
                  <a:lnTo>
                    <a:pt x="192137" y="1003299"/>
                  </a:lnTo>
                  <a:lnTo>
                    <a:pt x="182947" y="1041399"/>
                  </a:lnTo>
                  <a:lnTo>
                    <a:pt x="175723" y="1092199"/>
                  </a:lnTo>
                  <a:lnTo>
                    <a:pt x="170507" y="1142999"/>
                  </a:lnTo>
                  <a:lnTo>
                    <a:pt x="167344" y="1193799"/>
                  </a:lnTo>
                  <a:lnTo>
                    <a:pt x="166280" y="1231899"/>
                  </a:lnTo>
                  <a:lnTo>
                    <a:pt x="166280" y="6007099"/>
                  </a:lnTo>
                  <a:lnTo>
                    <a:pt x="167344" y="6045199"/>
                  </a:lnTo>
                  <a:lnTo>
                    <a:pt x="170507" y="6095999"/>
                  </a:lnTo>
                  <a:lnTo>
                    <a:pt x="175723" y="6146799"/>
                  </a:lnTo>
                  <a:lnTo>
                    <a:pt x="182947" y="6197599"/>
                  </a:lnTo>
                  <a:lnTo>
                    <a:pt x="192137" y="6235699"/>
                  </a:lnTo>
                  <a:lnTo>
                    <a:pt x="203245" y="6286499"/>
                  </a:lnTo>
                  <a:lnTo>
                    <a:pt x="216228" y="6324599"/>
                  </a:lnTo>
                  <a:lnTo>
                    <a:pt x="231041" y="6375399"/>
                  </a:lnTo>
                  <a:lnTo>
                    <a:pt x="247639" y="6413499"/>
                  </a:lnTo>
                  <a:lnTo>
                    <a:pt x="265978" y="6451599"/>
                  </a:lnTo>
                  <a:lnTo>
                    <a:pt x="286013" y="6502399"/>
                  </a:lnTo>
                  <a:lnTo>
                    <a:pt x="307698" y="6540499"/>
                  </a:lnTo>
                  <a:lnTo>
                    <a:pt x="330990" y="6578599"/>
                  </a:lnTo>
                  <a:lnTo>
                    <a:pt x="355843" y="6616699"/>
                  </a:lnTo>
                  <a:lnTo>
                    <a:pt x="382213" y="6654799"/>
                  </a:lnTo>
                  <a:lnTo>
                    <a:pt x="410055" y="6692899"/>
                  </a:lnTo>
                  <a:lnTo>
                    <a:pt x="439325" y="6718299"/>
                  </a:lnTo>
                  <a:lnTo>
                    <a:pt x="469977" y="6756399"/>
                  </a:lnTo>
                  <a:lnTo>
                    <a:pt x="501967" y="6781799"/>
                  </a:lnTo>
                  <a:lnTo>
                    <a:pt x="535250" y="6819899"/>
                  </a:lnTo>
                  <a:lnTo>
                    <a:pt x="569781" y="6845299"/>
                  </a:lnTo>
                  <a:lnTo>
                    <a:pt x="605516" y="6870699"/>
                  </a:lnTo>
                  <a:lnTo>
                    <a:pt x="642410" y="6896099"/>
                  </a:lnTo>
                  <a:lnTo>
                    <a:pt x="680418" y="6921499"/>
                  </a:lnTo>
                  <a:lnTo>
                    <a:pt x="719496" y="6946899"/>
                  </a:lnTo>
                  <a:lnTo>
                    <a:pt x="759598" y="6972299"/>
                  </a:lnTo>
                  <a:lnTo>
                    <a:pt x="800681" y="6984999"/>
                  </a:lnTo>
                  <a:lnTo>
                    <a:pt x="842698" y="7010399"/>
                  </a:lnTo>
                  <a:lnTo>
                    <a:pt x="929360" y="7035799"/>
                  </a:lnTo>
                  <a:lnTo>
                    <a:pt x="1111939" y="7086599"/>
                  </a:lnTo>
                  <a:lnTo>
                    <a:pt x="6429638" y="7086599"/>
                  </a:lnTo>
                  <a:lnTo>
                    <a:pt x="6410247" y="7099299"/>
                  </a:lnTo>
                  <a:lnTo>
                    <a:pt x="6370588" y="7111999"/>
                  </a:lnTo>
                  <a:lnTo>
                    <a:pt x="6330086" y="7137399"/>
                  </a:lnTo>
                  <a:lnTo>
                    <a:pt x="6288774" y="7150099"/>
                  </a:lnTo>
                  <a:lnTo>
                    <a:pt x="6246684" y="7175499"/>
                  </a:lnTo>
                  <a:lnTo>
                    <a:pt x="6203850" y="7188199"/>
                  </a:lnTo>
                  <a:lnTo>
                    <a:pt x="6025721" y="7238999"/>
                  </a:lnTo>
                  <a:close/>
                </a:path>
                <a:path extrusionOk="0" h="7251700" w="7045959">
                  <a:moveTo>
                    <a:pt x="6429638" y="7086599"/>
                  </a:moveTo>
                  <a:lnTo>
                    <a:pt x="5933871" y="7086599"/>
                  </a:lnTo>
                  <a:lnTo>
                    <a:pt x="6116448" y="7035799"/>
                  </a:lnTo>
                  <a:lnTo>
                    <a:pt x="6203109" y="7010399"/>
                  </a:lnTo>
                  <a:lnTo>
                    <a:pt x="6245126" y="6984999"/>
                  </a:lnTo>
                  <a:lnTo>
                    <a:pt x="6286208" y="6972299"/>
                  </a:lnTo>
                  <a:lnTo>
                    <a:pt x="6326310" y="6946899"/>
                  </a:lnTo>
                  <a:lnTo>
                    <a:pt x="6365387" y="6921499"/>
                  </a:lnTo>
                  <a:lnTo>
                    <a:pt x="6403394" y="6896099"/>
                  </a:lnTo>
                  <a:lnTo>
                    <a:pt x="6440287" y="6870699"/>
                  </a:lnTo>
                  <a:lnTo>
                    <a:pt x="6476022" y="6845299"/>
                  </a:lnTo>
                  <a:lnTo>
                    <a:pt x="6510552" y="6819899"/>
                  </a:lnTo>
                  <a:lnTo>
                    <a:pt x="6543835" y="6781799"/>
                  </a:lnTo>
                  <a:lnTo>
                    <a:pt x="6575824" y="6756399"/>
                  </a:lnTo>
                  <a:lnTo>
                    <a:pt x="6606475" y="6718299"/>
                  </a:lnTo>
                  <a:lnTo>
                    <a:pt x="6635744" y="6692899"/>
                  </a:lnTo>
                  <a:lnTo>
                    <a:pt x="6663585" y="6654799"/>
                  </a:lnTo>
                  <a:lnTo>
                    <a:pt x="6689955" y="6616699"/>
                  </a:lnTo>
                  <a:lnTo>
                    <a:pt x="6714807" y="6578599"/>
                  </a:lnTo>
                  <a:lnTo>
                    <a:pt x="6738098" y="6540499"/>
                  </a:lnTo>
                  <a:lnTo>
                    <a:pt x="6759783" y="6502399"/>
                  </a:lnTo>
                  <a:lnTo>
                    <a:pt x="6779817" y="6451599"/>
                  </a:lnTo>
                  <a:lnTo>
                    <a:pt x="6798155" y="6413499"/>
                  </a:lnTo>
                  <a:lnTo>
                    <a:pt x="6814753" y="6375399"/>
                  </a:lnTo>
                  <a:lnTo>
                    <a:pt x="6829565" y="6324599"/>
                  </a:lnTo>
                  <a:lnTo>
                    <a:pt x="6842548" y="6286499"/>
                  </a:lnTo>
                  <a:lnTo>
                    <a:pt x="6853656" y="6235699"/>
                  </a:lnTo>
                  <a:lnTo>
                    <a:pt x="6862845" y="6197599"/>
                  </a:lnTo>
                  <a:lnTo>
                    <a:pt x="6870069" y="6146799"/>
                  </a:lnTo>
                  <a:lnTo>
                    <a:pt x="6875285" y="6095999"/>
                  </a:lnTo>
                  <a:lnTo>
                    <a:pt x="6878448" y="6045199"/>
                  </a:lnTo>
                  <a:lnTo>
                    <a:pt x="6879512" y="6007099"/>
                  </a:lnTo>
                  <a:lnTo>
                    <a:pt x="6879512" y="1231899"/>
                  </a:lnTo>
                  <a:lnTo>
                    <a:pt x="6878448" y="1193799"/>
                  </a:lnTo>
                  <a:lnTo>
                    <a:pt x="6875285" y="1142999"/>
                  </a:lnTo>
                  <a:lnTo>
                    <a:pt x="6870069" y="1092199"/>
                  </a:lnTo>
                  <a:lnTo>
                    <a:pt x="6862845" y="1041399"/>
                  </a:lnTo>
                  <a:lnTo>
                    <a:pt x="6853656" y="1003299"/>
                  </a:lnTo>
                  <a:lnTo>
                    <a:pt x="6842548" y="952499"/>
                  </a:lnTo>
                  <a:lnTo>
                    <a:pt x="6829565" y="914399"/>
                  </a:lnTo>
                  <a:lnTo>
                    <a:pt x="6814753" y="863599"/>
                  </a:lnTo>
                  <a:lnTo>
                    <a:pt x="6798155" y="825499"/>
                  </a:lnTo>
                  <a:lnTo>
                    <a:pt x="6779817" y="787399"/>
                  </a:lnTo>
                  <a:lnTo>
                    <a:pt x="6759783" y="736599"/>
                  </a:lnTo>
                  <a:lnTo>
                    <a:pt x="6738098" y="698499"/>
                  </a:lnTo>
                  <a:lnTo>
                    <a:pt x="6714807" y="660399"/>
                  </a:lnTo>
                  <a:lnTo>
                    <a:pt x="6689955" y="622299"/>
                  </a:lnTo>
                  <a:lnTo>
                    <a:pt x="6663585" y="584199"/>
                  </a:lnTo>
                  <a:lnTo>
                    <a:pt x="6635744" y="546099"/>
                  </a:lnTo>
                  <a:lnTo>
                    <a:pt x="6606475" y="520699"/>
                  </a:lnTo>
                  <a:lnTo>
                    <a:pt x="6575824" y="482599"/>
                  </a:lnTo>
                  <a:lnTo>
                    <a:pt x="6543835" y="457199"/>
                  </a:lnTo>
                  <a:lnTo>
                    <a:pt x="6510552" y="419099"/>
                  </a:lnTo>
                  <a:lnTo>
                    <a:pt x="6476022" y="393699"/>
                  </a:lnTo>
                  <a:lnTo>
                    <a:pt x="6440287" y="368299"/>
                  </a:lnTo>
                  <a:lnTo>
                    <a:pt x="6403394" y="342899"/>
                  </a:lnTo>
                  <a:lnTo>
                    <a:pt x="6365387" y="317499"/>
                  </a:lnTo>
                  <a:lnTo>
                    <a:pt x="6326310" y="292099"/>
                  </a:lnTo>
                  <a:lnTo>
                    <a:pt x="6286208" y="266699"/>
                  </a:lnTo>
                  <a:lnTo>
                    <a:pt x="6245126" y="241299"/>
                  </a:lnTo>
                  <a:lnTo>
                    <a:pt x="6116448" y="203199"/>
                  </a:lnTo>
                  <a:lnTo>
                    <a:pt x="5933871" y="152399"/>
                  </a:lnTo>
                  <a:lnTo>
                    <a:pt x="6429638" y="152399"/>
                  </a:lnTo>
                  <a:lnTo>
                    <a:pt x="6486903" y="190499"/>
                  </a:lnTo>
                  <a:lnTo>
                    <a:pt x="6523835" y="215899"/>
                  </a:lnTo>
                  <a:lnTo>
                    <a:pt x="6559792" y="241299"/>
                  </a:lnTo>
                  <a:lnTo>
                    <a:pt x="6594741" y="279399"/>
                  </a:lnTo>
                  <a:lnTo>
                    <a:pt x="6628650" y="304799"/>
                  </a:lnTo>
                  <a:lnTo>
                    <a:pt x="6661485" y="330199"/>
                  </a:lnTo>
                  <a:lnTo>
                    <a:pt x="6693215" y="368299"/>
                  </a:lnTo>
                  <a:lnTo>
                    <a:pt x="6723805" y="393699"/>
                  </a:lnTo>
                  <a:lnTo>
                    <a:pt x="6753223" y="431799"/>
                  </a:lnTo>
                  <a:lnTo>
                    <a:pt x="6781437" y="469899"/>
                  </a:lnTo>
                  <a:lnTo>
                    <a:pt x="6808413" y="507999"/>
                  </a:lnTo>
                  <a:lnTo>
                    <a:pt x="6834119" y="546099"/>
                  </a:lnTo>
                  <a:lnTo>
                    <a:pt x="6858521" y="584199"/>
                  </a:lnTo>
                  <a:lnTo>
                    <a:pt x="6881587" y="622299"/>
                  </a:lnTo>
                  <a:lnTo>
                    <a:pt x="6903284" y="660399"/>
                  </a:lnTo>
                  <a:lnTo>
                    <a:pt x="6923579" y="698499"/>
                  </a:lnTo>
                  <a:lnTo>
                    <a:pt x="6942440" y="736599"/>
                  </a:lnTo>
                  <a:lnTo>
                    <a:pt x="6959832" y="774699"/>
                  </a:lnTo>
                  <a:lnTo>
                    <a:pt x="6975725" y="825499"/>
                  </a:lnTo>
                  <a:lnTo>
                    <a:pt x="6990084" y="863599"/>
                  </a:lnTo>
                  <a:lnTo>
                    <a:pt x="7002876" y="914399"/>
                  </a:lnTo>
                  <a:lnTo>
                    <a:pt x="7014070" y="952499"/>
                  </a:lnTo>
                  <a:lnTo>
                    <a:pt x="7023631" y="1003299"/>
                  </a:lnTo>
                  <a:lnTo>
                    <a:pt x="7031528" y="1041399"/>
                  </a:lnTo>
                  <a:lnTo>
                    <a:pt x="7037727" y="1092199"/>
                  </a:lnTo>
                  <a:lnTo>
                    <a:pt x="7042196" y="1142999"/>
                  </a:lnTo>
                  <a:lnTo>
                    <a:pt x="7044901" y="1193799"/>
                  </a:lnTo>
                  <a:lnTo>
                    <a:pt x="7045811" y="1231899"/>
                  </a:lnTo>
                  <a:lnTo>
                    <a:pt x="7045811" y="6007099"/>
                  </a:lnTo>
                  <a:lnTo>
                    <a:pt x="7044901" y="6045199"/>
                  </a:lnTo>
                  <a:lnTo>
                    <a:pt x="7042196" y="6095999"/>
                  </a:lnTo>
                  <a:lnTo>
                    <a:pt x="7037727" y="6146799"/>
                  </a:lnTo>
                  <a:lnTo>
                    <a:pt x="7031528" y="6184899"/>
                  </a:lnTo>
                  <a:lnTo>
                    <a:pt x="7023631" y="6235699"/>
                  </a:lnTo>
                  <a:lnTo>
                    <a:pt x="7014070" y="6286499"/>
                  </a:lnTo>
                  <a:lnTo>
                    <a:pt x="7002876" y="6324599"/>
                  </a:lnTo>
                  <a:lnTo>
                    <a:pt x="6990084" y="6375399"/>
                  </a:lnTo>
                  <a:lnTo>
                    <a:pt x="6975725" y="6413499"/>
                  </a:lnTo>
                  <a:lnTo>
                    <a:pt x="6959832" y="6464299"/>
                  </a:lnTo>
                  <a:lnTo>
                    <a:pt x="6942440" y="6502399"/>
                  </a:lnTo>
                  <a:lnTo>
                    <a:pt x="6923579" y="6540499"/>
                  </a:lnTo>
                  <a:lnTo>
                    <a:pt x="6903284" y="6578599"/>
                  </a:lnTo>
                  <a:lnTo>
                    <a:pt x="6881587" y="6616699"/>
                  </a:lnTo>
                  <a:lnTo>
                    <a:pt x="6858521" y="6654799"/>
                  </a:lnTo>
                  <a:lnTo>
                    <a:pt x="6834119" y="6692899"/>
                  </a:lnTo>
                  <a:lnTo>
                    <a:pt x="6808413" y="6730999"/>
                  </a:lnTo>
                  <a:lnTo>
                    <a:pt x="6781437" y="6769099"/>
                  </a:lnTo>
                  <a:lnTo>
                    <a:pt x="6753223" y="6807199"/>
                  </a:lnTo>
                  <a:lnTo>
                    <a:pt x="6723805" y="6845299"/>
                  </a:lnTo>
                  <a:lnTo>
                    <a:pt x="6693215" y="6870699"/>
                  </a:lnTo>
                  <a:lnTo>
                    <a:pt x="6661485" y="6908799"/>
                  </a:lnTo>
                  <a:lnTo>
                    <a:pt x="6628650" y="6934199"/>
                  </a:lnTo>
                  <a:lnTo>
                    <a:pt x="6594741" y="6959599"/>
                  </a:lnTo>
                  <a:lnTo>
                    <a:pt x="6559792" y="6997699"/>
                  </a:lnTo>
                  <a:lnTo>
                    <a:pt x="6523835" y="7023099"/>
                  </a:lnTo>
                  <a:lnTo>
                    <a:pt x="6486903" y="7048499"/>
                  </a:lnTo>
                  <a:lnTo>
                    <a:pt x="6449030" y="7073899"/>
                  </a:lnTo>
                  <a:lnTo>
                    <a:pt x="6429638" y="7086599"/>
                  </a:lnTo>
                  <a:close/>
                </a:path>
                <a:path extrusionOk="0" h="7251700" w="7045959">
                  <a:moveTo>
                    <a:pt x="5933043" y="7251699"/>
                  </a:moveTo>
                  <a:lnTo>
                    <a:pt x="1112766" y="7251699"/>
                  </a:lnTo>
                  <a:lnTo>
                    <a:pt x="1066153" y="7238999"/>
                  </a:lnTo>
                  <a:lnTo>
                    <a:pt x="5979656" y="7238999"/>
                  </a:lnTo>
                  <a:lnTo>
                    <a:pt x="5933043" y="7251699"/>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41" name="Google Shape;341;p13"/>
          <p:cNvSpPr txBox="1"/>
          <p:nvPr>
            <p:ph type="title"/>
          </p:nvPr>
        </p:nvSpPr>
        <p:spPr>
          <a:xfrm>
            <a:off x="1962998" y="1377919"/>
            <a:ext cx="5212800" cy="558600"/>
          </a:xfrm>
          <a:prstGeom prst="rect">
            <a:avLst/>
          </a:prstGeom>
          <a:noFill/>
          <a:ln>
            <a:noFill/>
          </a:ln>
        </p:spPr>
        <p:txBody>
          <a:bodyPr anchorCtr="0" anchor="t" bIns="0" lIns="0" spcFirstLastPara="1" rIns="0" wrap="square" tIns="12050">
            <a:spAutoFit/>
          </a:bodyPr>
          <a:lstStyle/>
          <a:p>
            <a:pPr indent="0" lvl="0" marL="1107440" rtl="0" algn="l">
              <a:lnSpc>
                <a:spcPct val="100000"/>
              </a:lnSpc>
              <a:spcBef>
                <a:spcPts val="0"/>
              </a:spcBef>
              <a:spcAft>
                <a:spcPts val="0"/>
              </a:spcAft>
              <a:buNone/>
            </a:pPr>
            <a:r>
              <a:rPr lang="en-US"/>
              <a:t>HUAWEI HG8245</a:t>
            </a:r>
            <a:endParaRPr/>
          </a:p>
        </p:txBody>
      </p:sp>
      <p:sp>
        <p:nvSpPr>
          <p:cNvPr id="342" name="Google Shape;342;p13"/>
          <p:cNvSpPr txBox="1"/>
          <p:nvPr/>
        </p:nvSpPr>
        <p:spPr>
          <a:xfrm>
            <a:off x="8395380" y="1028699"/>
            <a:ext cx="8787765" cy="8629015"/>
          </a:xfrm>
          <a:prstGeom prst="rect">
            <a:avLst/>
          </a:prstGeom>
          <a:solidFill>
            <a:srgbClr val="316981"/>
          </a:solid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t/>
            </a:r>
            <a:endParaRPr sz="3000">
              <a:latin typeface="Times New Roman"/>
              <a:ea typeface="Times New Roman"/>
              <a:cs typeface="Times New Roman"/>
              <a:sym typeface="Times New Roman"/>
            </a:endParaRPr>
          </a:p>
          <a:p>
            <a:pPr indent="0" lvl="0" marL="0" rtl="0" algn="l">
              <a:lnSpc>
                <a:spcPct val="100000"/>
              </a:lnSpc>
              <a:spcBef>
                <a:spcPts val="2970"/>
              </a:spcBef>
              <a:spcAft>
                <a:spcPts val="0"/>
              </a:spcAft>
              <a:buNone/>
            </a:pPr>
            <a:r>
              <a:t/>
            </a:r>
            <a:endParaRPr sz="3000">
              <a:latin typeface="Times New Roman"/>
              <a:ea typeface="Times New Roman"/>
              <a:cs typeface="Times New Roman"/>
              <a:sym typeface="Times New Roman"/>
            </a:endParaRPr>
          </a:p>
          <a:p>
            <a:pPr indent="0" lvl="0" marL="608330" rtl="0" algn="just">
              <a:lnSpc>
                <a:spcPct val="100000"/>
              </a:lnSpc>
              <a:spcBef>
                <a:spcPts val="0"/>
              </a:spcBef>
              <a:spcAft>
                <a:spcPts val="0"/>
              </a:spcAft>
              <a:buNone/>
            </a:pPr>
            <a:r>
              <a:rPr lang="en-US" sz="3000">
                <a:solidFill>
                  <a:srgbClr val="FFFFFF"/>
                </a:solidFill>
                <a:latin typeface="Arial Black"/>
                <a:ea typeface="Arial Black"/>
                <a:cs typeface="Arial Black"/>
                <a:sym typeface="Arial Black"/>
              </a:rPr>
              <a:t>SPESIFIKASI BRIDGE</a:t>
            </a:r>
            <a:endParaRPr sz="3000">
              <a:latin typeface="Arial Black"/>
              <a:ea typeface="Arial Black"/>
              <a:cs typeface="Arial Black"/>
              <a:sym typeface="Arial Black"/>
            </a:endParaRPr>
          </a:p>
          <a:p>
            <a:pPr indent="0" lvl="0" marL="608330" marR="699135" rtl="0" algn="just">
              <a:lnSpc>
                <a:spcPct val="115900"/>
              </a:lnSpc>
              <a:spcBef>
                <a:spcPts val="600"/>
              </a:spcBef>
              <a:spcAft>
                <a:spcPts val="0"/>
              </a:spcAft>
              <a:buNone/>
            </a:pPr>
            <a:r>
              <a:rPr lang="en-US" sz="2050">
                <a:solidFill>
                  <a:srgbClr val="FFFFFF"/>
                </a:solidFill>
                <a:latin typeface="Trebuchet MS"/>
                <a:ea typeface="Trebuchet MS"/>
                <a:cs typeface="Trebuchet MS"/>
                <a:sym typeface="Trebuchet MS"/>
              </a:rPr>
              <a:t>Spesifikasi  :  General  Nama  Produk  :  HG8245H5  Kategori Router  WiFi  :  Wireless  Brand  Huawei  Tahun  Rilis  :  2014 Technical  Details  Type  :  Wired  Wi-Fi  Band  :  Dual  Wi-Fi Frequency : 2.4, 5 GHz Jumlah Antenna : 2 Antenna Wi-Fi Technology : 802.11 b / g / n Features LED Indicator Yes Ports : USB, LAN, Telephone Security</a:t>
            </a:r>
            <a:endParaRPr sz="20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0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0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0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0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0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0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0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0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0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050">
              <a:latin typeface="Trebuchet MS"/>
              <a:ea typeface="Trebuchet MS"/>
              <a:cs typeface="Trebuchet MS"/>
              <a:sym typeface="Trebuchet MS"/>
            </a:endParaRPr>
          </a:p>
          <a:p>
            <a:pPr indent="0" lvl="0" marL="0" rtl="0" algn="l">
              <a:lnSpc>
                <a:spcPct val="100000"/>
              </a:lnSpc>
              <a:spcBef>
                <a:spcPts val="1040"/>
              </a:spcBef>
              <a:spcAft>
                <a:spcPts val="0"/>
              </a:spcAft>
              <a:buNone/>
            </a:pPr>
            <a:r>
              <a:t/>
            </a:r>
            <a:endParaRPr sz="2050">
              <a:latin typeface="Trebuchet MS"/>
              <a:ea typeface="Trebuchet MS"/>
              <a:cs typeface="Trebuchet MS"/>
              <a:sym typeface="Trebuchet MS"/>
            </a:endParaRPr>
          </a:p>
          <a:p>
            <a:pPr indent="0" lvl="0" marL="1030605" rtl="0" algn="l">
              <a:lnSpc>
                <a:spcPct val="100000"/>
              </a:lnSpc>
              <a:spcBef>
                <a:spcPts val="0"/>
              </a:spcBef>
              <a:spcAft>
                <a:spcPts val="0"/>
              </a:spcAft>
              <a:buNone/>
            </a:pPr>
            <a:r>
              <a:rPr lang="en-US" sz="5200">
                <a:solidFill>
                  <a:srgbClr val="FFFFFF"/>
                </a:solidFill>
                <a:latin typeface="Arial Black"/>
                <a:ea typeface="Arial Black"/>
                <a:cs typeface="Arial Black"/>
                <a:sym typeface="Arial Black"/>
              </a:rPr>
              <a:t>Rp 216.000</a:t>
            </a:r>
            <a:endParaRPr sz="5200">
              <a:latin typeface="Arial Black"/>
              <a:ea typeface="Arial Black"/>
              <a:cs typeface="Arial Black"/>
              <a:sym typeface="Arial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grpSp>
        <p:nvGrpSpPr>
          <p:cNvPr id="347" name="Google Shape;347;p14"/>
          <p:cNvGrpSpPr/>
          <p:nvPr/>
        </p:nvGrpSpPr>
        <p:grpSpPr>
          <a:xfrm>
            <a:off x="926384" y="2538851"/>
            <a:ext cx="7045959" cy="7251700"/>
            <a:chOff x="926384" y="2538851"/>
            <a:chExt cx="7045959" cy="7251700"/>
          </a:xfrm>
        </p:grpSpPr>
        <p:pic>
          <p:nvPicPr>
            <p:cNvPr id="348" name="Google Shape;348;p14"/>
            <p:cNvPicPr preferRelativeResize="0"/>
            <p:nvPr/>
          </p:nvPicPr>
          <p:blipFill rotWithShape="1">
            <a:blip r:embed="rId3">
              <a:alphaModFix/>
            </a:blip>
            <a:srcRect b="0" l="0" r="0" t="0"/>
            <a:stretch/>
          </p:blipFill>
          <p:spPr>
            <a:xfrm>
              <a:off x="1009525" y="2609496"/>
              <a:ext cx="6879521" cy="7110636"/>
            </a:xfrm>
            <a:prstGeom prst="rect">
              <a:avLst/>
            </a:prstGeom>
            <a:noFill/>
            <a:ln>
              <a:noFill/>
            </a:ln>
          </p:spPr>
        </p:pic>
        <p:sp>
          <p:nvSpPr>
            <p:cNvPr id="349" name="Google Shape;349;p14"/>
            <p:cNvSpPr/>
            <p:nvPr/>
          </p:nvSpPr>
          <p:spPr>
            <a:xfrm>
              <a:off x="926384" y="2538851"/>
              <a:ext cx="7045959" cy="7251700"/>
            </a:xfrm>
            <a:custGeom>
              <a:rect b="b" l="l" r="r" t="t"/>
              <a:pathLst>
                <a:path extrusionOk="0" h="7251700" w="7045959">
                  <a:moveTo>
                    <a:pt x="6025721" y="7238999"/>
                  </a:moveTo>
                  <a:lnTo>
                    <a:pt x="1020088" y="7238999"/>
                  </a:lnTo>
                  <a:lnTo>
                    <a:pt x="841959" y="7188199"/>
                  </a:lnTo>
                  <a:lnTo>
                    <a:pt x="799125" y="7175499"/>
                  </a:lnTo>
                  <a:lnTo>
                    <a:pt x="757035" y="7150099"/>
                  </a:lnTo>
                  <a:lnTo>
                    <a:pt x="715722" y="7137399"/>
                  </a:lnTo>
                  <a:lnTo>
                    <a:pt x="675220" y="7111999"/>
                  </a:lnTo>
                  <a:lnTo>
                    <a:pt x="635562" y="7099299"/>
                  </a:lnTo>
                  <a:lnTo>
                    <a:pt x="596779" y="7073899"/>
                  </a:lnTo>
                  <a:lnTo>
                    <a:pt x="558906" y="7048499"/>
                  </a:lnTo>
                  <a:lnTo>
                    <a:pt x="521974" y="7023099"/>
                  </a:lnTo>
                  <a:lnTo>
                    <a:pt x="486017" y="6997699"/>
                  </a:lnTo>
                  <a:lnTo>
                    <a:pt x="451068" y="6959599"/>
                  </a:lnTo>
                  <a:lnTo>
                    <a:pt x="417159" y="6934199"/>
                  </a:lnTo>
                  <a:lnTo>
                    <a:pt x="384324" y="6908799"/>
                  </a:lnTo>
                  <a:lnTo>
                    <a:pt x="352594" y="6870699"/>
                  </a:lnTo>
                  <a:lnTo>
                    <a:pt x="322004" y="6845299"/>
                  </a:lnTo>
                  <a:lnTo>
                    <a:pt x="292586" y="6807199"/>
                  </a:lnTo>
                  <a:lnTo>
                    <a:pt x="264372" y="6769099"/>
                  </a:lnTo>
                  <a:lnTo>
                    <a:pt x="237396" y="6730999"/>
                  </a:lnTo>
                  <a:lnTo>
                    <a:pt x="211690" y="6692899"/>
                  </a:lnTo>
                  <a:lnTo>
                    <a:pt x="187288" y="6667499"/>
                  </a:lnTo>
                  <a:lnTo>
                    <a:pt x="164222" y="6616699"/>
                  </a:lnTo>
                  <a:lnTo>
                    <a:pt x="142525" y="6578599"/>
                  </a:lnTo>
                  <a:lnTo>
                    <a:pt x="122230" y="6540499"/>
                  </a:lnTo>
                  <a:lnTo>
                    <a:pt x="103370" y="6502399"/>
                  </a:lnTo>
                  <a:lnTo>
                    <a:pt x="85977" y="6464299"/>
                  </a:lnTo>
                  <a:lnTo>
                    <a:pt x="70085" y="6413499"/>
                  </a:lnTo>
                  <a:lnTo>
                    <a:pt x="55726" y="6375399"/>
                  </a:lnTo>
                  <a:lnTo>
                    <a:pt x="42934" y="6324599"/>
                  </a:lnTo>
                  <a:lnTo>
                    <a:pt x="31740" y="6286499"/>
                  </a:lnTo>
                  <a:lnTo>
                    <a:pt x="22178" y="6235699"/>
                  </a:lnTo>
                  <a:lnTo>
                    <a:pt x="14282" y="6197599"/>
                  </a:lnTo>
                  <a:lnTo>
                    <a:pt x="8083" y="6146799"/>
                  </a:lnTo>
                  <a:lnTo>
                    <a:pt x="3614" y="6095999"/>
                  </a:lnTo>
                  <a:lnTo>
                    <a:pt x="909" y="6045199"/>
                  </a:lnTo>
                  <a:lnTo>
                    <a:pt x="0" y="6019799"/>
                  </a:lnTo>
                  <a:lnTo>
                    <a:pt x="0" y="1231899"/>
                  </a:lnTo>
                  <a:lnTo>
                    <a:pt x="909" y="1193799"/>
                  </a:lnTo>
                  <a:lnTo>
                    <a:pt x="3614" y="1142999"/>
                  </a:lnTo>
                  <a:lnTo>
                    <a:pt x="8083" y="1092199"/>
                  </a:lnTo>
                  <a:lnTo>
                    <a:pt x="14282" y="1041399"/>
                  </a:lnTo>
                  <a:lnTo>
                    <a:pt x="22178" y="1003299"/>
                  </a:lnTo>
                  <a:lnTo>
                    <a:pt x="31740" y="952499"/>
                  </a:lnTo>
                  <a:lnTo>
                    <a:pt x="42934" y="914399"/>
                  </a:lnTo>
                  <a:lnTo>
                    <a:pt x="55726" y="863599"/>
                  </a:lnTo>
                  <a:lnTo>
                    <a:pt x="70085" y="825499"/>
                  </a:lnTo>
                  <a:lnTo>
                    <a:pt x="85977" y="774699"/>
                  </a:lnTo>
                  <a:lnTo>
                    <a:pt x="103370" y="736599"/>
                  </a:lnTo>
                  <a:lnTo>
                    <a:pt x="122230" y="698499"/>
                  </a:lnTo>
                  <a:lnTo>
                    <a:pt x="142525" y="660399"/>
                  </a:lnTo>
                  <a:lnTo>
                    <a:pt x="164222" y="622299"/>
                  </a:lnTo>
                  <a:lnTo>
                    <a:pt x="187288" y="584199"/>
                  </a:lnTo>
                  <a:lnTo>
                    <a:pt x="211690" y="546099"/>
                  </a:lnTo>
                  <a:lnTo>
                    <a:pt x="237396" y="507999"/>
                  </a:lnTo>
                  <a:lnTo>
                    <a:pt x="264372" y="469899"/>
                  </a:lnTo>
                  <a:lnTo>
                    <a:pt x="292586" y="431799"/>
                  </a:lnTo>
                  <a:lnTo>
                    <a:pt x="322004" y="393699"/>
                  </a:lnTo>
                  <a:lnTo>
                    <a:pt x="352594" y="368299"/>
                  </a:lnTo>
                  <a:lnTo>
                    <a:pt x="384324" y="330199"/>
                  </a:lnTo>
                  <a:lnTo>
                    <a:pt x="417159" y="304799"/>
                  </a:lnTo>
                  <a:lnTo>
                    <a:pt x="451068" y="279399"/>
                  </a:lnTo>
                  <a:lnTo>
                    <a:pt x="486017" y="241299"/>
                  </a:lnTo>
                  <a:lnTo>
                    <a:pt x="521974" y="215899"/>
                  </a:lnTo>
                  <a:lnTo>
                    <a:pt x="558906" y="190499"/>
                  </a:lnTo>
                  <a:lnTo>
                    <a:pt x="596779" y="165099"/>
                  </a:lnTo>
                  <a:lnTo>
                    <a:pt x="635562" y="139699"/>
                  </a:lnTo>
                  <a:lnTo>
                    <a:pt x="675220" y="126999"/>
                  </a:lnTo>
                  <a:lnTo>
                    <a:pt x="715722" y="101599"/>
                  </a:lnTo>
                  <a:lnTo>
                    <a:pt x="757035" y="88899"/>
                  </a:lnTo>
                  <a:lnTo>
                    <a:pt x="799125" y="63499"/>
                  </a:lnTo>
                  <a:lnTo>
                    <a:pt x="974603" y="12699"/>
                  </a:lnTo>
                  <a:lnTo>
                    <a:pt x="1020088" y="0"/>
                  </a:lnTo>
                  <a:lnTo>
                    <a:pt x="6025721" y="0"/>
                  </a:lnTo>
                  <a:lnTo>
                    <a:pt x="6071206" y="12699"/>
                  </a:lnTo>
                  <a:lnTo>
                    <a:pt x="6246684" y="63499"/>
                  </a:lnTo>
                  <a:lnTo>
                    <a:pt x="6288774" y="88899"/>
                  </a:lnTo>
                  <a:lnTo>
                    <a:pt x="6330086" y="101599"/>
                  </a:lnTo>
                  <a:lnTo>
                    <a:pt x="6370588" y="126999"/>
                  </a:lnTo>
                  <a:lnTo>
                    <a:pt x="6410247" y="139699"/>
                  </a:lnTo>
                  <a:lnTo>
                    <a:pt x="6429638" y="152399"/>
                  </a:lnTo>
                  <a:lnTo>
                    <a:pt x="1111939" y="152399"/>
                  </a:lnTo>
                  <a:lnTo>
                    <a:pt x="929360" y="203199"/>
                  </a:lnTo>
                  <a:lnTo>
                    <a:pt x="800681" y="241299"/>
                  </a:lnTo>
                  <a:lnTo>
                    <a:pt x="759598" y="266699"/>
                  </a:lnTo>
                  <a:lnTo>
                    <a:pt x="719496" y="292099"/>
                  </a:lnTo>
                  <a:lnTo>
                    <a:pt x="680418" y="317499"/>
                  </a:lnTo>
                  <a:lnTo>
                    <a:pt x="642410" y="342899"/>
                  </a:lnTo>
                  <a:lnTo>
                    <a:pt x="605516" y="368299"/>
                  </a:lnTo>
                  <a:lnTo>
                    <a:pt x="569781" y="393699"/>
                  </a:lnTo>
                  <a:lnTo>
                    <a:pt x="535250" y="419099"/>
                  </a:lnTo>
                  <a:lnTo>
                    <a:pt x="501967" y="457199"/>
                  </a:lnTo>
                  <a:lnTo>
                    <a:pt x="469977" y="482599"/>
                  </a:lnTo>
                  <a:lnTo>
                    <a:pt x="439325" y="520699"/>
                  </a:lnTo>
                  <a:lnTo>
                    <a:pt x="410055" y="546099"/>
                  </a:lnTo>
                  <a:lnTo>
                    <a:pt x="382213" y="584199"/>
                  </a:lnTo>
                  <a:lnTo>
                    <a:pt x="355843" y="622299"/>
                  </a:lnTo>
                  <a:lnTo>
                    <a:pt x="330990" y="660399"/>
                  </a:lnTo>
                  <a:lnTo>
                    <a:pt x="307698" y="698499"/>
                  </a:lnTo>
                  <a:lnTo>
                    <a:pt x="286013" y="736599"/>
                  </a:lnTo>
                  <a:lnTo>
                    <a:pt x="265978" y="787399"/>
                  </a:lnTo>
                  <a:lnTo>
                    <a:pt x="247639" y="825499"/>
                  </a:lnTo>
                  <a:lnTo>
                    <a:pt x="231041" y="863599"/>
                  </a:lnTo>
                  <a:lnTo>
                    <a:pt x="216228" y="914399"/>
                  </a:lnTo>
                  <a:lnTo>
                    <a:pt x="203245" y="952499"/>
                  </a:lnTo>
                  <a:lnTo>
                    <a:pt x="192137" y="1003299"/>
                  </a:lnTo>
                  <a:lnTo>
                    <a:pt x="182947" y="1041399"/>
                  </a:lnTo>
                  <a:lnTo>
                    <a:pt x="175723" y="1092199"/>
                  </a:lnTo>
                  <a:lnTo>
                    <a:pt x="170507" y="1142999"/>
                  </a:lnTo>
                  <a:lnTo>
                    <a:pt x="167344" y="1193799"/>
                  </a:lnTo>
                  <a:lnTo>
                    <a:pt x="166280" y="1231899"/>
                  </a:lnTo>
                  <a:lnTo>
                    <a:pt x="166280" y="6007099"/>
                  </a:lnTo>
                  <a:lnTo>
                    <a:pt x="167344" y="6045199"/>
                  </a:lnTo>
                  <a:lnTo>
                    <a:pt x="170507" y="6095999"/>
                  </a:lnTo>
                  <a:lnTo>
                    <a:pt x="175723" y="6146799"/>
                  </a:lnTo>
                  <a:lnTo>
                    <a:pt x="182947" y="6197599"/>
                  </a:lnTo>
                  <a:lnTo>
                    <a:pt x="192137" y="6235699"/>
                  </a:lnTo>
                  <a:lnTo>
                    <a:pt x="203245" y="6286499"/>
                  </a:lnTo>
                  <a:lnTo>
                    <a:pt x="216228" y="6324599"/>
                  </a:lnTo>
                  <a:lnTo>
                    <a:pt x="231041" y="6375399"/>
                  </a:lnTo>
                  <a:lnTo>
                    <a:pt x="247639" y="6413499"/>
                  </a:lnTo>
                  <a:lnTo>
                    <a:pt x="265978" y="6451599"/>
                  </a:lnTo>
                  <a:lnTo>
                    <a:pt x="286013" y="6502399"/>
                  </a:lnTo>
                  <a:lnTo>
                    <a:pt x="307698" y="6540499"/>
                  </a:lnTo>
                  <a:lnTo>
                    <a:pt x="330990" y="6578599"/>
                  </a:lnTo>
                  <a:lnTo>
                    <a:pt x="355843" y="6616699"/>
                  </a:lnTo>
                  <a:lnTo>
                    <a:pt x="382213" y="6654799"/>
                  </a:lnTo>
                  <a:lnTo>
                    <a:pt x="410055" y="6692899"/>
                  </a:lnTo>
                  <a:lnTo>
                    <a:pt x="439325" y="6718299"/>
                  </a:lnTo>
                  <a:lnTo>
                    <a:pt x="469977" y="6756399"/>
                  </a:lnTo>
                  <a:lnTo>
                    <a:pt x="501967" y="6781799"/>
                  </a:lnTo>
                  <a:lnTo>
                    <a:pt x="535250" y="6819899"/>
                  </a:lnTo>
                  <a:lnTo>
                    <a:pt x="569781" y="6845299"/>
                  </a:lnTo>
                  <a:lnTo>
                    <a:pt x="605516" y="6870699"/>
                  </a:lnTo>
                  <a:lnTo>
                    <a:pt x="642410" y="6896099"/>
                  </a:lnTo>
                  <a:lnTo>
                    <a:pt x="680418" y="6921499"/>
                  </a:lnTo>
                  <a:lnTo>
                    <a:pt x="719496" y="6946899"/>
                  </a:lnTo>
                  <a:lnTo>
                    <a:pt x="759598" y="6972299"/>
                  </a:lnTo>
                  <a:lnTo>
                    <a:pt x="800681" y="6984999"/>
                  </a:lnTo>
                  <a:lnTo>
                    <a:pt x="842698" y="7010399"/>
                  </a:lnTo>
                  <a:lnTo>
                    <a:pt x="929360" y="7035799"/>
                  </a:lnTo>
                  <a:lnTo>
                    <a:pt x="1111939" y="7086599"/>
                  </a:lnTo>
                  <a:lnTo>
                    <a:pt x="6429638" y="7086599"/>
                  </a:lnTo>
                  <a:lnTo>
                    <a:pt x="6410247" y="7099299"/>
                  </a:lnTo>
                  <a:lnTo>
                    <a:pt x="6370588" y="7111999"/>
                  </a:lnTo>
                  <a:lnTo>
                    <a:pt x="6330086" y="7137399"/>
                  </a:lnTo>
                  <a:lnTo>
                    <a:pt x="6288774" y="7150099"/>
                  </a:lnTo>
                  <a:lnTo>
                    <a:pt x="6246684" y="7175499"/>
                  </a:lnTo>
                  <a:lnTo>
                    <a:pt x="6203850" y="7188199"/>
                  </a:lnTo>
                  <a:lnTo>
                    <a:pt x="6025721" y="7238999"/>
                  </a:lnTo>
                  <a:close/>
                </a:path>
                <a:path extrusionOk="0" h="7251700" w="7045959">
                  <a:moveTo>
                    <a:pt x="6429638" y="7086599"/>
                  </a:moveTo>
                  <a:lnTo>
                    <a:pt x="5933871" y="7086599"/>
                  </a:lnTo>
                  <a:lnTo>
                    <a:pt x="6116448" y="7035799"/>
                  </a:lnTo>
                  <a:lnTo>
                    <a:pt x="6203109" y="7010399"/>
                  </a:lnTo>
                  <a:lnTo>
                    <a:pt x="6245126" y="6984999"/>
                  </a:lnTo>
                  <a:lnTo>
                    <a:pt x="6286208" y="6972299"/>
                  </a:lnTo>
                  <a:lnTo>
                    <a:pt x="6326310" y="6946899"/>
                  </a:lnTo>
                  <a:lnTo>
                    <a:pt x="6365387" y="6921499"/>
                  </a:lnTo>
                  <a:lnTo>
                    <a:pt x="6403394" y="6896099"/>
                  </a:lnTo>
                  <a:lnTo>
                    <a:pt x="6440287" y="6870699"/>
                  </a:lnTo>
                  <a:lnTo>
                    <a:pt x="6476022" y="6845299"/>
                  </a:lnTo>
                  <a:lnTo>
                    <a:pt x="6510552" y="6819899"/>
                  </a:lnTo>
                  <a:lnTo>
                    <a:pt x="6543835" y="6781799"/>
                  </a:lnTo>
                  <a:lnTo>
                    <a:pt x="6575824" y="6756399"/>
                  </a:lnTo>
                  <a:lnTo>
                    <a:pt x="6606475" y="6718299"/>
                  </a:lnTo>
                  <a:lnTo>
                    <a:pt x="6635744" y="6692899"/>
                  </a:lnTo>
                  <a:lnTo>
                    <a:pt x="6663585" y="6654799"/>
                  </a:lnTo>
                  <a:lnTo>
                    <a:pt x="6689955" y="6616699"/>
                  </a:lnTo>
                  <a:lnTo>
                    <a:pt x="6714807" y="6578599"/>
                  </a:lnTo>
                  <a:lnTo>
                    <a:pt x="6738098" y="6540499"/>
                  </a:lnTo>
                  <a:lnTo>
                    <a:pt x="6759783" y="6502399"/>
                  </a:lnTo>
                  <a:lnTo>
                    <a:pt x="6779817" y="6451599"/>
                  </a:lnTo>
                  <a:lnTo>
                    <a:pt x="6798155" y="6413499"/>
                  </a:lnTo>
                  <a:lnTo>
                    <a:pt x="6814753" y="6375399"/>
                  </a:lnTo>
                  <a:lnTo>
                    <a:pt x="6829565" y="6324599"/>
                  </a:lnTo>
                  <a:lnTo>
                    <a:pt x="6842548" y="6286499"/>
                  </a:lnTo>
                  <a:lnTo>
                    <a:pt x="6853656" y="6235699"/>
                  </a:lnTo>
                  <a:lnTo>
                    <a:pt x="6862845" y="6197599"/>
                  </a:lnTo>
                  <a:lnTo>
                    <a:pt x="6870069" y="6146799"/>
                  </a:lnTo>
                  <a:lnTo>
                    <a:pt x="6875285" y="6095999"/>
                  </a:lnTo>
                  <a:lnTo>
                    <a:pt x="6878448" y="6045199"/>
                  </a:lnTo>
                  <a:lnTo>
                    <a:pt x="6879512" y="6007099"/>
                  </a:lnTo>
                  <a:lnTo>
                    <a:pt x="6879512" y="1231899"/>
                  </a:lnTo>
                  <a:lnTo>
                    <a:pt x="6878448" y="1193799"/>
                  </a:lnTo>
                  <a:lnTo>
                    <a:pt x="6875285" y="1142999"/>
                  </a:lnTo>
                  <a:lnTo>
                    <a:pt x="6870069" y="1092199"/>
                  </a:lnTo>
                  <a:lnTo>
                    <a:pt x="6862845" y="1041399"/>
                  </a:lnTo>
                  <a:lnTo>
                    <a:pt x="6853656" y="1003299"/>
                  </a:lnTo>
                  <a:lnTo>
                    <a:pt x="6842548" y="952499"/>
                  </a:lnTo>
                  <a:lnTo>
                    <a:pt x="6829565" y="914399"/>
                  </a:lnTo>
                  <a:lnTo>
                    <a:pt x="6814753" y="863599"/>
                  </a:lnTo>
                  <a:lnTo>
                    <a:pt x="6798155" y="825499"/>
                  </a:lnTo>
                  <a:lnTo>
                    <a:pt x="6779817" y="787399"/>
                  </a:lnTo>
                  <a:lnTo>
                    <a:pt x="6759783" y="736599"/>
                  </a:lnTo>
                  <a:lnTo>
                    <a:pt x="6738098" y="698499"/>
                  </a:lnTo>
                  <a:lnTo>
                    <a:pt x="6714807" y="660399"/>
                  </a:lnTo>
                  <a:lnTo>
                    <a:pt x="6689955" y="622299"/>
                  </a:lnTo>
                  <a:lnTo>
                    <a:pt x="6663585" y="584199"/>
                  </a:lnTo>
                  <a:lnTo>
                    <a:pt x="6635744" y="546099"/>
                  </a:lnTo>
                  <a:lnTo>
                    <a:pt x="6606475" y="520699"/>
                  </a:lnTo>
                  <a:lnTo>
                    <a:pt x="6575824" y="482599"/>
                  </a:lnTo>
                  <a:lnTo>
                    <a:pt x="6543835" y="457199"/>
                  </a:lnTo>
                  <a:lnTo>
                    <a:pt x="6510552" y="419099"/>
                  </a:lnTo>
                  <a:lnTo>
                    <a:pt x="6476022" y="393699"/>
                  </a:lnTo>
                  <a:lnTo>
                    <a:pt x="6440287" y="368299"/>
                  </a:lnTo>
                  <a:lnTo>
                    <a:pt x="6403394" y="342899"/>
                  </a:lnTo>
                  <a:lnTo>
                    <a:pt x="6365387" y="317499"/>
                  </a:lnTo>
                  <a:lnTo>
                    <a:pt x="6326310" y="292099"/>
                  </a:lnTo>
                  <a:lnTo>
                    <a:pt x="6286208" y="266699"/>
                  </a:lnTo>
                  <a:lnTo>
                    <a:pt x="6245126" y="241299"/>
                  </a:lnTo>
                  <a:lnTo>
                    <a:pt x="6116448" y="203199"/>
                  </a:lnTo>
                  <a:lnTo>
                    <a:pt x="5933871" y="152399"/>
                  </a:lnTo>
                  <a:lnTo>
                    <a:pt x="6429638" y="152399"/>
                  </a:lnTo>
                  <a:lnTo>
                    <a:pt x="6486903" y="190499"/>
                  </a:lnTo>
                  <a:lnTo>
                    <a:pt x="6523835" y="215899"/>
                  </a:lnTo>
                  <a:lnTo>
                    <a:pt x="6559792" y="241299"/>
                  </a:lnTo>
                  <a:lnTo>
                    <a:pt x="6594741" y="279399"/>
                  </a:lnTo>
                  <a:lnTo>
                    <a:pt x="6628650" y="304799"/>
                  </a:lnTo>
                  <a:lnTo>
                    <a:pt x="6661485" y="330199"/>
                  </a:lnTo>
                  <a:lnTo>
                    <a:pt x="6693215" y="368299"/>
                  </a:lnTo>
                  <a:lnTo>
                    <a:pt x="6723805" y="393699"/>
                  </a:lnTo>
                  <a:lnTo>
                    <a:pt x="6753223" y="431799"/>
                  </a:lnTo>
                  <a:lnTo>
                    <a:pt x="6781437" y="469899"/>
                  </a:lnTo>
                  <a:lnTo>
                    <a:pt x="6808413" y="507999"/>
                  </a:lnTo>
                  <a:lnTo>
                    <a:pt x="6834119" y="546099"/>
                  </a:lnTo>
                  <a:lnTo>
                    <a:pt x="6858521" y="584199"/>
                  </a:lnTo>
                  <a:lnTo>
                    <a:pt x="6881587" y="622299"/>
                  </a:lnTo>
                  <a:lnTo>
                    <a:pt x="6903284" y="660399"/>
                  </a:lnTo>
                  <a:lnTo>
                    <a:pt x="6923579" y="698499"/>
                  </a:lnTo>
                  <a:lnTo>
                    <a:pt x="6942440" y="736599"/>
                  </a:lnTo>
                  <a:lnTo>
                    <a:pt x="6959832" y="774699"/>
                  </a:lnTo>
                  <a:lnTo>
                    <a:pt x="6975725" y="825499"/>
                  </a:lnTo>
                  <a:lnTo>
                    <a:pt x="6990084" y="863599"/>
                  </a:lnTo>
                  <a:lnTo>
                    <a:pt x="7002876" y="914399"/>
                  </a:lnTo>
                  <a:lnTo>
                    <a:pt x="7014070" y="952499"/>
                  </a:lnTo>
                  <a:lnTo>
                    <a:pt x="7023631" y="1003299"/>
                  </a:lnTo>
                  <a:lnTo>
                    <a:pt x="7031528" y="1041399"/>
                  </a:lnTo>
                  <a:lnTo>
                    <a:pt x="7037727" y="1092199"/>
                  </a:lnTo>
                  <a:lnTo>
                    <a:pt x="7042196" y="1142999"/>
                  </a:lnTo>
                  <a:lnTo>
                    <a:pt x="7044901" y="1193799"/>
                  </a:lnTo>
                  <a:lnTo>
                    <a:pt x="7045811" y="1231899"/>
                  </a:lnTo>
                  <a:lnTo>
                    <a:pt x="7045811" y="6007099"/>
                  </a:lnTo>
                  <a:lnTo>
                    <a:pt x="7044901" y="6045199"/>
                  </a:lnTo>
                  <a:lnTo>
                    <a:pt x="7042196" y="6095999"/>
                  </a:lnTo>
                  <a:lnTo>
                    <a:pt x="7037727" y="6146799"/>
                  </a:lnTo>
                  <a:lnTo>
                    <a:pt x="7031528" y="6184899"/>
                  </a:lnTo>
                  <a:lnTo>
                    <a:pt x="7023631" y="6235699"/>
                  </a:lnTo>
                  <a:lnTo>
                    <a:pt x="7014070" y="6286499"/>
                  </a:lnTo>
                  <a:lnTo>
                    <a:pt x="7002876" y="6324599"/>
                  </a:lnTo>
                  <a:lnTo>
                    <a:pt x="6990084" y="6375399"/>
                  </a:lnTo>
                  <a:lnTo>
                    <a:pt x="6975725" y="6413499"/>
                  </a:lnTo>
                  <a:lnTo>
                    <a:pt x="6959832" y="6464299"/>
                  </a:lnTo>
                  <a:lnTo>
                    <a:pt x="6942440" y="6502399"/>
                  </a:lnTo>
                  <a:lnTo>
                    <a:pt x="6923579" y="6540499"/>
                  </a:lnTo>
                  <a:lnTo>
                    <a:pt x="6903284" y="6578599"/>
                  </a:lnTo>
                  <a:lnTo>
                    <a:pt x="6881587" y="6616699"/>
                  </a:lnTo>
                  <a:lnTo>
                    <a:pt x="6858521" y="6654799"/>
                  </a:lnTo>
                  <a:lnTo>
                    <a:pt x="6834119" y="6692899"/>
                  </a:lnTo>
                  <a:lnTo>
                    <a:pt x="6808413" y="6730999"/>
                  </a:lnTo>
                  <a:lnTo>
                    <a:pt x="6781437" y="6769099"/>
                  </a:lnTo>
                  <a:lnTo>
                    <a:pt x="6753223" y="6807199"/>
                  </a:lnTo>
                  <a:lnTo>
                    <a:pt x="6723805" y="6845299"/>
                  </a:lnTo>
                  <a:lnTo>
                    <a:pt x="6693215" y="6870699"/>
                  </a:lnTo>
                  <a:lnTo>
                    <a:pt x="6661485" y="6908799"/>
                  </a:lnTo>
                  <a:lnTo>
                    <a:pt x="6628650" y="6934199"/>
                  </a:lnTo>
                  <a:lnTo>
                    <a:pt x="6594741" y="6959599"/>
                  </a:lnTo>
                  <a:lnTo>
                    <a:pt x="6559792" y="6997699"/>
                  </a:lnTo>
                  <a:lnTo>
                    <a:pt x="6523835" y="7023099"/>
                  </a:lnTo>
                  <a:lnTo>
                    <a:pt x="6486903" y="7048499"/>
                  </a:lnTo>
                  <a:lnTo>
                    <a:pt x="6449030" y="7073899"/>
                  </a:lnTo>
                  <a:lnTo>
                    <a:pt x="6429638" y="7086599"/>
                  </a:lnTo>
                  <a:close/>
                </a:path>
                <a:path extrusionOk="0" h="7251700" w="7045959">
                  <a:moveTo>
                    <a:pt x="5933043" y="7251699"/>
                  </a:moveTo>
                  <a:lnTo>
                    <a:pt x="1112766" y="7251699"/>
                  </a:lnTo>
                  <a:lnTo>
                    <a:pt x="1066153" y="7238999"/>
                  </a:lnTo>
                  <a:lnTo>
                    <a:pt x="5979656" y="7238999"/>
                  </a:lnTo>
                  <a:lnTo>
                    <a:pt x="5933043" y="7251699"/>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350" name="Google Shape;350;p14"/>
          <p:cNvSpPr txBox="1"/>
          <p:nvPr>
            <p:ph type="title"/>
          </p:nvPr>
        </p:nvSpPr>
        <p:spPr>
          <a:xfrm>
            <a:off x="1218751" y="1341525"/>
            <a:ext cx="6753600" cy="558600"/>
          </a:xfrm>
          <a:prstGeom prst="rect">
            <a:avLst/>
          </a:prstGeom>
          <a:noFill/>
          <a:ln>
            <a:noFill/>
          </a:ln>
        </p:spPr>
        <p:txBody>
          <a:bodyPr anchorCtr="0" anchor="t" bIns="0" lIns="0" spcFirstLastPara="1" rIns="0" wrap="square" tIns="12050">
            <a:spAutoFit/>
          </a:bodyPr>
          <a:lstStyle/>
          <a:p>
            <a:pPr indent="0" lvl="0" marL="598170" rtl="0" algn="l">
              <a:lnSpc>
                <a:spcPct val="100000"/>
              </a:lnSpc>
              <a:spcBef>
                <a:spcPts val="0"/>
              </a:spcBef>
              <a:spcAft>
                <a:spcPts val="0"/>
              </a:spcAft>
              <a:buNone/>
            </a:pPr>
            <a:r>
              <a:rPr lang="en-US"/>
              <a:t>NETGEAR WN2000RPT</a:t>
            </a:r>
            <a:endParaRPr/>
          </a:p>
        </p:txBody>
      </p:sp>
      <p:sp>
        <p:nvSpPr>
          <p:cNvPr id="351" name="Google Shape;351;p14"/>
          <p:cNvSpPr txBox="1"/>
          <p:nvPr/>
        </p:nvSpPr>
        <p:spPr>
          <a:xfrm>
            <a:off x="8395380" y="1028699"/>
            <a:ext cx="8787765" cy="8629015"/>
          </a:xfrm>
          <a:prstGeom prst="rect">
            <a:avLst/>
          </a:prstGeom>
          <a:solidFill>
            <a:srgbClr val="316981"/>
          </a:solid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t/>
            </a:r>
            <a:endParaRPr sz="3000">
              <a:latin typeface="Times New Roman"/>
              <a:ea typeface="Times New Roman"/>
              <a:cs typeface="Times New Roman"/>
              <a:sym typeface="Times New Roman"/>
            </a:endParaRPr>
          </a:p>
          <a:p>
            <a:pPr indent="0" lvl="0" marL="0" rtl="0" algn="l">
              <a:lnSpc>
                <a:spcPct val="100000"/>
              </a:lnSpc>
              <a:spcBef>
                <a:spcPts val="2970"/>
              </a:spcBef>
              <a:spcAft>
                <a:spcPts val="0"/>
              </a:spcAft>
              <a:buNone/>
            </a:pPr>
            <a:r>
              <a:t/>
            </a:r>
            <a:endParaRPr sz="3000">
              <a:latin typeface="Times New Roman"/>
              <a:ea typeface="Times New Roman"/>
              <a:cs typeface="Times New Roman"/>
              <a:sym typeface="Times New Roman"/>
            </a:endParaRPr>
          </a:p>
          <a:p>
            <a:pPr indent="0" lvl="0" marL="608330" rtl="0" algn="l">
              <a:lnSpc>
                <a:spcPct val="100000"/>
              </a:lnSpc>
              <a:spcBef>
                <a:spcPts val="0"/>
              </a:spcBef>
              <a:spcAft>
                <a:spcPts val="0"/>
              </a:spcAft>
              <a:buNone/>
            </a:pPr>
            <a:r>
              <a:rPr lang="en-US" sz="3000">
                <a:solidFill>
                  <a:srgbClr val="FFFFFF"/>
                </a:solidFill>
                <a:latin typeface="Arial Black"/>
                <a:ea typeface="Arial Black"/>
                <a:cs typeface="Arial Black"/>
                <a:sym typeface="Arial Black"/>
              </a:rPr>
              <a:t>SPESIFIKASI BRIDGE</a:t>
            </a:r>
            <a:endParaRPr sz="3000">
              <a:latin typeface="Arial Black"/>
              <a:ea typeface="Arial Black"/>
              <a:cs typeface="Arial Black"/>
              <a:sym typeface="Arial Black"/>
            </a:endParaRPr>
          </a:p>
          <a:p>
            <a:pPr indent="0" lvl="0" marL="608330" rtl="0" algn="l">
              <a:lnSpc>
                <a:spcPct val="100000"/>
              </a:lnSpc>
              <a:spcBef>
                <a:spcPts val="990"/>
              </a:spcBef>
              <a:spcAft>
                <a:spcPts val="0"/>
              </a:spcAft>
              <a:buNone/>
            </a:pPr>
            <a:r>
              <a:rPr lang="en-US" sz="2050">
                <a:solidFill>
                  <a:srgbClr val="FFFFFF"/>
                </a:solidFill>
                <a:latin typeface="Trebuchet MS"/>
                <a:ea typeface="Trebuchet MS"/>
                <a:cs typeface="Trebuchet MS"/>
                <a:sym typeface="Trebuchet MS"/>
              </a:rPr>
              <a:t>Physical Specifications Dimensions: 7 x 5.1 x 2.1 in (178 x</a:t>
            </a:r>
            <a:endParaRPr sz="2050">
              <a:latin typeface="Trebuchet MS"/>
              <a:ea typeface="Trebuchet MS"/>
              <a:cs typeface="Trebuchet MS"/>
              <a:sym typeface="Trebuchet MS"/>
            </a:endParaRPr>
          </a:p>
          <a:p>
            <a:pPr indent="0" lvl="0" marL="608330" rtl="0" algn="l">
              <a:lnSpc>
                <a:spcPct val="100000"/>
              </a:lnSpc>
              <a:spcBef>
                <a:spcPts val="390"/>
              </a:spcBef>
              <a:spcAft>
                <a:spcPts val="0"/>
              </a:spcAft>
              <a:buNone/>
            </a:pPr>
            <a:r>
              <a:rPr lang="en-US" sz="2050">
                <a:solidFill>
                  <a:srgbClr val="FFFFFF"/>
                </a:solidFill>
                <a:latin typeface="Trebuchet MS"/>
                <a:ea typeface="Trebuchet MS"/>
                <a:cs typeface="Trebuchet MS"/>
                <a:sym typeface="Trebuchet MS"/>
              </a:rPr>
              <a:t>130 x 54 mm) Weight: 0.63 lb (.28 kg)</a:t>
            </a:r>
            <a:endParaRPr sz="2050">
              <a:latin typeface="Trebuchet MS"/>
              <a:ea typeface="Trebuchet MS"/>
              <a:cs typeface="Trebuchet MS"/>
              <a:sym typeface="Trebuchet MS"/>
            </a:endParaRPr>
          </a:p>
          <a:p>
            <a:pPr indent="0" lvl="0" marL="0" rtl="0" algn="l">
              <a:lnSpc>
                <a:spcPct val="100000"/>
              </a:lnSpc>
              <a:spcBef>
                <a:spcPts val="465"/>
              </a:spcBef>
              <a:spcAft>
                <a:spcPts val="0"/>
              </a:spcAft>
              <a:buNone/>
            </a:pPr>
            <a:r>
              <a:t/>
            </a:r>
            <a:endParaRPr sz="2050">
              <a:latin typeface="Trebuchet MS"/>
              <a:ea typeface="Trebuchet MS"/>
              <a:cs typeface="Trebuchet MS"/>
              <a:sym typeface="Trebuchet MS"/>
            </a:endParaRPr>
          </a:p>
          <a:p>
            <a:pPr indent="0" lvl="0" marL="608330" marR="699135" rtl="0" algn="l">
              <a:lnSpc>
                <a:spcPct val="115900"/>
              </a:lnSpc>
              <a:spcBef>
                <a:spcPts val="5"/>
              </a:spcBef>
              <a:spcAft>
                <a:spcPts val="0"/>
              </a:spcAft>
              <a:buNone/>
            </a:pPr>
            <a:r>
              <a:rPr lang="en-US" sz="2050">
                <a:solidFill>
                  <a:srgbClr val="FFFFFF"/>
                </a:solidFill>
                <a:latin typeface="Trebuchet MS"/>
                <a:ea typeface="Trebuchet MS"/>
                <a:cs typeface="Trebuchet MS"/>
                <a:sym typeface="Trebuchet MS"/>
              </a:rPr>
              <a:t>Standards	IEEE®	802.11	b/g/n	2.4GHz	Four	(4)	10/100 Ethernet ports with auto-sensing technology</a:t>
            </a:r>
            <a:endParaRPr sz="20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0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0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0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0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0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0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0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0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0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0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2050">
              <a:latin typeface="Trebuchet MS"/>
              <a:ea typeface="Trebuchet MS"/>
              <a:cs typeface="Trebuchet MS"/>
              <a:sym typeface="Trebuchet MS"/>
            </a:endParaRPr>
          </a:p>
          <a:p>
            <a:pPr indent="0" lvl="0" marL="0" rtl="0" algn="l">
              <a:lnSpc>
                <a:spcPct val="100000"/>
              </a:lnSpc>
              <a:spcBef>
                <a:spcPts val="1510"/>
              </a:spcBef>
              <a:spcAft>
                <a:spcPts val="0"/>
              </a:spcAft>
              <a:buNone/>
            </a:pPr>
            <a:r>
              <a:t/>
            </a:r>
            <a:endParaRPr sz="2050">
              <a:latin typeface="Trebuchet MS"/>
              <a:ea typeface="Trebuchet MS"/>
              <a:cs typeface="Trebuchet MS"/>
              <a:sym typeface="Trebuchet MS"/>
            </a:endParaRPr>
          </a:p>
          <a:p>
            <a:pPr indent="0" lvl="0" marL="748030" rtl="0" algn="l">
              <a:lnSpc>
                <a:spcPct val="100000"/>
              </a:lnSpc>
              <a:spcBef>
                <a:spcPts val="0"/>
              </a:spcBef>
              <a:spcAft>
                <a:spcPts val="0"/>
              </a:spcAft>
              <a:buNone/>
            </a:pPr>
            <a:r>
              <a:rPr lang="en-US" sz="5200">
                <a:solidFill>
                  <a:srgbClr val="FFFFFF"/>
                </a:solidFill>
                <a:latin typeface="Arial Black"/>
                <a:ea typeface="Arial Black"/>
                <a:cs typeface="Arial Black"/>
                <a:sym typeface="Arial Black"/>
              </a:rPr>
              <a:t>Rp 1.441.000</a:t>
            </a:r>
            <a:endParaRPr sz="5200">
              <a:latin typeface="Arial Black"/>
              <a:ea typeface="Arial Black"/>
              <a:cs typeface="Arial Black"/>
              <a:sym typeface="Arial Black"/>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5"/>
          <p:cNvSpPr txBox="1"/>
          <p:nvPr>
            <p:ph type="title"/>
          </p:nvPr>
        </p:nvSpPr>
        <p:spPr>
          <a:xfrm>
            <a:off x="3310125" y="3787648"/>
            <a:ext cx="11324100" cy="18252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11750" u="none"/>
              <a:t>TERIMA KASIH</a:t>
            </a:r>
            <a:endParaRPr sz="1175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6" name="Shape 86"/>
        <p:cNvGrpSpPr/>
        <p:nvPr/>
      </p:nvGrpSpPr>
      <p:grpSpPr>
        <a:xfrm>
          <a:off x="0" y="0"/>
          <a:ext cx="0" cy="0"/>
          <a:chOff x="0" y="0"/>
          <a:chExt cx="0" cy="0"/>
        </a:xfrm>
      </p:grpSpPr>
      <p:sp>
        <p:nvSpPr>
          <p:cNvPr id="87" name="Google Shape;87;p2"/>
          <p:cNvSpPr/>
          <p:nvPr/>
        </p:nvSpPr>
        <p:spPr>
          <a:xfrm>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88" name="Google Shape;88;p2"/>
          <p:cNvPicPr preferRelativeResize="0"/>
          <p:nvPr/>
        </p:nvPicPr>
        <p:blipFill rotWithShape="1">
          <a:blip r:embed="rId3">
            <a:alphaModFix/>
          </a:blip>
          <a:srcRect b="0" l="0" r="0" t="0"/>
          <a:stretch/>
        </p:blipFill>
        <p:spPr>
          <a:xfrm>
            <a:off x="11236208" y="0"/>
            <a:ext cx="7051791" cy="3653745"/>
          </a:xfrm>
          <a:prstGeom prst="rect">
            <a:avLst/>
          </a:prstGeom>
          <a:noFill/>
          <a:ln>
            <a:noFill/>
          </a:ln>
        </p:spPr>
      </p:pic>
      <p:grpSp>
        <p:nvGrpSpPr>
          <p:cNvPr id="89" name="Google Shape;89;p2"/>
          <p:cNvGrpSpPr/>
          <p:nvPr/>
        </p:nvGrpSpPr>
        <p:grpSpPr>
          <a:xfrm>
            <a:off x="0" y="0"/>
            <a:ext cx="11272653" cy="3653745"/>
            <a:chOff x="0" y="0"/>
            <a:chExt cx="11272653" cy="3653745"/>
          </a:xfrm>
        </p:grpSpPr>
        <p:pic>
          <p:nvPicPr>
            <p:cNvPr id="90" name="Google Shape;90;p2"/>
            <p:cNvPicPr preferRelativeResize="0"/>
            <p:nvPr/>
          </p:nvPicPr>
          <p:blipFill rotWithShape="1">
            <a:blip r:embed="rId4">
              <a:alphaModFix/>
            </a:blip>
            <a:srcRect b="0" l="0" r="0" t="0"/>
            <a:stretch/>
          </p:blipFill>
          <p:spPr>
            <a:xfrm>
              <a:off x="0" y="0"/>
              <a:ext cx="7014980" cy="3653745"/>
            </a:xfrm>
            <a:prstGeom prst="rect">
              <a:avLst/>
            </a:prstGeom>
            <a:noFill/>
            <a:ln>
              <a:noFill/>
            </a:ln>
          </p:spPr>
        </p:pic>
        <p:pic>
          <p:nvPicPr>
            <p:cNvPr id="91" name="Google Shape;91;p2"/>
            <p:cNvPicPr preferRelativeResize="0"/>
            <p:nvPr/>
          </p:nvPicPr>
          <p:blipFill rotWithShape="1">
            <a:blip r:embed="rId5">
              <a:alphaModFix/>
            </a:blip>
            <a:srcRect b="0" l="0" r="0" t="0"/>
            <a:stretch/>
          </p:blipFill>
          <p:spPr>
            <a:xfrm>
              <a:off x="3997207" y="0"/>
              <a:ext cx="7275446" cy="3653745"/>
            </a:xfrm>
            <a:prstGeom prst="rect">
              <a:avLst/>
            </a:prstGeom>
            <a:noFill/>
            <a:ln>
              <a:noFill/>
            </a:ln>
          </p:spPr>
        </p:pic>
      </p:grpSp>
      <p:pic>
        <p:nvPicPr>
          <p:cNvPr id="92" name="Google Shape;92;p2"/>
          <p:cNvPicPr preferRelativeResize="0"/>
          <p:nvPr/>
        </p:nvPicPr>
        <p:blipFill rotWithShape="1">
          <a:blip r:embed="rId6">
            <a:alphaModFix/>
          </a:blip>
          <a:srcRect b="0" l="0" r="0" t="0"/>
          <a:stretch/>
        </p:blipFill>
        <p:spPr>
          <a:xfrm>
            <a:off x="11250503" y="6509277"/>
            <a:ext cx="7037496" cy="3777721"/>
          </a:xfrm>
          <a:prstGeom prst="rect">
            <a:avLst/>
          </a:prstGeom>
          <a:noFill/>
          <a:ln>
            <a:noFill/>
          </a:ln>
        </p:spPr>
      </p:pic>
      <p:grpSp>
        <p:nvGrpSpPr>
          <p:cNvPr id="93" name="Google Shape;93;p2"/>
          <p:cNvGrpSpPr/>
          <p:nvPr/>
        </p:nvGrpSpPr>
        <p:grpSpPr>
          <a:xfrm>
            <a:off x="0" y="838894"/>
            <a:ext cx="17194517" cy="9448108"/>
            <a:chOff x="0" y="839419"/>
            <a:chExt cx="17194517" cy="9448108"/>
          </a:xfrm>
        </p:grpSpPr>
        <p:pic>
          <p:nvPicPr>
            <p:cNvPr id="94" name="Google Shape;94;p2"/>
            <p:cNvPicPr preferRelativeResize="0"/>
            <p:nvPr/>
          </p:nvPicPr>
          <p:blipFill rotWithShape="1">
            <a:blip r:embed="rId7">
              <a:alphaModFix/>
            </a:blip>
            <a:srcRect b="0" l="0" r="0" t="0"/>
            <a:stretch/>
          </p:blipFill>
          <p:spPr>
            <a:xfrm>
              <a:off x="0" y="6509277"/>
              <a:ext cx="7029268" cy="3777721"/>
            </a:xfrm>
            <a:prstGeom prst="rect">
              <a:avLst/>
            </a:prstGeom>
            <a:noFill/>
            <a:ln>
              <a:noFill/>
            </a:ln>
          </p:spPr>
        </p:pic>
        <p:sp>
          <p:nvSpPr>
            <p:cNvPr id="95" name="Google Shape;95;p2"/>
            <p:cNvSpPr/>
            <p:nvPr/>
          </p:nvSpPr>
          <p:spPr>
            <a:xfrm>
              <a:off x="4011503" y="6509277"/>
              <a:ext cx="7258050" cy="3778250"/>
            </a:xfrm>
            <a:custGeom>
              <a:rect b="b" l="l" r="r" t="t"/>
              <a:pathLst>
                <a:path extrusionOk="0" h="3778250" w="7258050">
                  <a:moveTo>
                    <a:pt x="7257547" y="3777721"/>
                  </a:moveTo>
                  <a:lnTo>
                    <a:pt x="0" y="3777721"/>
                  </a:lnTo>
                  <a:lnTo>
                    <a:pt x="0" y="2542144"/>
                  </a:lnTo>
                  <a:lnTo>
                    <a:pt x="30695" y="2520371"/>
                  </a:lnTo>
                  <a:lnTo>
                    <a:pt x="0" y="2512911"/>
                  </a:lnTo>
                  <a:lnTo>
                    <a:pt x="0" y="0"/>
                  </a:lnTo>
                  <a:lnTo>
                    <a:pt x="1038303" y="0"/>
                  </a:lnTo>
                  <a:lnTo>
                    <a:pt x="1157098" y="52357"/>
                  </a:lnTo>
                  <a:lnTo>
                    <a:pt x="1178583" y="0"/>
                  </a:lnTo>
                  <a:lnTo>
                    <a:pt x="5346402" y="0"/>
                  </a:lnTo>
                  <a:lnTo>
                    <a:pt x="5464700" y="52341"/>
                  </a:lnTo>
                  <a:lnTo>
                    <a:pt x="5484702" y="0"/>
                  </a:lnTo>
                  <a:lnTo>
                    <a:pt x="5539642" y="0"/>
                  </a:lnTo>
                  <a:lnTo>
                    <a:pt x="5622552" y="9009"/>
                  </a:lnTo>
                  <a:lnTo>
                    <a:pt x="5682165" y="0"/>
                  </a:lnTo>
                  <a:lnTo>
                    <a:pt x="7257547" y="0"/>
                  </a:lnTo>
                  <a:lnTo>
                    <a:pt x="7257547" y="2512911"/>
                  </a:lnTo>
                  <a:lnTo>
                    <a:pt x="7244439" y="2531171"/>
                  </a:lnTo>
                  <a:lnTo>
                    <a:pt x="7257547" y="2542202"/>
                  </a:lnTo>
                  <a:lnTo>
                    <a:pt x="7257547" y="3777721"/>
                  </a:lnTo>
                  <a:close/>
                </a:path>
              </a:pathLst>
            </a:custGeom>
            <a:solidFill>
              <a:srgbClr val="FAF4E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96" name="Google Shape;96;p2"/>
            <p:cNvPicPr preferRelativeResize="0"/>
            <p:nvPr/>
          </p:nvPicPr>
          <p:blipFill rotWithShape="1">
            <a:blip r:embed="rId8">
              <a:alphaModFix/>
            </a:blip>
            <a:srcRect b="0" l="0" r="0" t="0"/>
            <a:stretch/>
          </p:blipFill>
          <p:spPr>
            <a:xfrm>
              <a:off x="4011503" y="947010"/>
              <a:ext cx="12527576" cy="9339988"/>
            </a:xfrm>
            <a:prstGeom prst="rect">
              <a:avLst/>
            </a:prstGeom>
            <a:noFill/>
            <a:ln>
              <a:noFill/>
            </a:ln>
          </p:spPr>
        </p:pic>
        <p:sp>
          <p:nvSpPr>
            <p:cNvPr id="97" name="Google Shape;97;p2"/>
            <p:cNvSpPr/>
            <p:nvPr/>
          </p:nvSpPr>
          <p:spPr>
            <a:xfrm>
              <a:off x="8986181" y="1797139"/>
              <a:ext cx="6716395" cy="7018655"/>
            </a:xfrm>
            <a:custGeom>
              <a:rect b="b" l="l" r="r" t="t"/>
              <a:pathLst>
                <a:path extrusionOk="0" h="7018655" w="6716395">
                  <a:moveTo>
                    <a:pt x="6716063" y="7018215"/>
                  </a:moveTo>
                  <a:lnTo>
                    <a:pt x="0" y="7018215"/>
                  </a:lnTo>
                  <a:lnTo>
                    <a:pt x="0" y="0"/>
                  </a:lnTo>
                  <a:lnTo>
                    <a:pt x="6716063" y="0"/>
                  </a:lnTo>
                  <a:lnTo>
                    <a:pt x="6716063" y="701821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 name="Google Shape;98;p2"/>
            <p:cNvSpPr/>
            <p:nvPr/>
          </p:nvSpPr>
          <p:spPr>
            <a:xfrm>
              <a:off x="11923531" y="839419"/>
              <a:ext cx="636905" cy="2453005"/>
            </a:xfrm>
            <a:custGeom>
              <a:rect b="b" l="l" r="r" t="t"/>
              <a:pathLst>
                <a:path extrusionOk="0" h="2453004" w="636904">
                  <a:moveTo>
                    <a:pt x="91961" y="649473"/>
                  </a:moveTo>
                  <a:lnTo>
                    <a:pt x="51628" y="632145"/>
                  </a:lnTo>
                  <a:lnTo>
                    <a:pt x="34865" y="591381"/>
                  </a:lnTo>
                  <a:lnTo>
                    <a:pt x="35228" y="583973"/>
                  </a:lnTo>
                  <a:lnTo>
                    <a:pt x="36974" y="576628"/>
                  </a:lnTo>
                  <a:lnTo>
                    <a:pt x="44751" y="524466"/>
                  </a:lnTo>
                  <a:lnTo>
                    <a:pt x="53293" y="471987"/>
                  </a:lnTo>
                  <a:lnTo>
                    <a:pt x="63132" y="419535"/>
                  </a:lnTo>
                  <a:lnTo>
                    <a:pt x="74800" y="367453"/>
                  </a:lnTo>
                  <a:lnTo>
                    <a:pt x="88829" y="316083"/>
                  </a:lnTo>
                  <a:lnTo>
                    <a:pt x="105750" y="265768"/>
                  </a:lnTo>
                  <a:lnTo>
                    <a:pt x="126094" y="216851"/>
                  </a:lnTo>
                  <a:lnTo>
                    <a:pt x="150395" y="169676"/>
                  </a:lnTo>
                  <a:lnTo>
                    <a:pt x="176530" y="128441"/>
                  </a:lnTo>
                  <a:lnTo>
                    <a:pt x="207853" y="91001"/>
                  </a:lnTo>
                  <a:lnTo>
                    <a:pt x="243799" y="57965"/>
                  </a:lnTo>
                  <a:lnTo>
                    <a:pt x="283777" y="29942"/>
                  </a:lnTo>
                  <a:lnTo>
                    <a:pt x="328198" y="8126"/>
                  </a:lnTo>
                  <a:lnTo>
                    <a:pt x="377008" y="0"/>
                  </a:lnTo>
                  <a:lnTo>
                    <a:pt x="403646" y="4610"/>
                  </a:lnTo>
                  <a:lnTo>
                    <a:pt x="452304" y="24913"/>
                  </a:lnTo>
                  <a:lnTo>
                    <a:pt x="495627" y="57675"/>
                  </a:lnTo>
                  <a:lnTo>
                    <a:pt x="532035" y="97485"/>
                  </a:lnTo>
                  <a:lnTo>
                    <a:pt x="542619" y="113420"/>
                  </a:lnTo>
                  <a:lnTo>
                    <a:pt x="373832" y="113420"/>
                  </a:lnTo>
                  <a:lnTo>
                    <a:pt x="371110" y="115008"/>
                  </a:lnTo>
                  <a:lnTo>
                    <a:pt x="372026" y="115008"/>
                  </a:lnTo>
                  <a:lnTo>
                    <a:pt x="354778" y="122124"/>
                  </a:lnTo>
                  <a:lnTo>
                    <a:pt x="335080" y="133041"/>
                  </a:lnTo>
                  <a:lnTo>
                    <a:pt x="299882" y="161510"/>
                  </a:lnTo>
                  <a:lnTo>
                    <a:pt x="265183" y="203156"/>
                  </a:lnTo>
                  <a:lnTo>
                    <a:pt x="237501" y="250715"/>
                  </a:lnTo>
                  <a:lnTo>
                    <a:pt x="215604" y="301931"/>
                  </a:lnTo>
                  <a:lnTo>
                    <a:pt x="198258" y="354551"/>
                  </a:lnTo>
                  <a:lnTo>
                    <a:pt x="185356" y="404533"/>
                  </a:lnTo>
                  <a:lnTo>
                    <a:pt x="173844" y="454794"/>
                  </a:lnTo>
                  <a:lnTo>
                    <a:pt x="163725" y="505334"/>
                  </a:lnTo>
                  <a:lnTo>
                    <a:pt x="155000" y="556153"/>
                  </a:lnTo>
                  <a:lnTo>
                    <a:pt x="147673" y="607251"/>
                  </a:lnTo>
                  <a:lnTo>
                    <a:pt x="146652" y="610869"/>
                  </a:lnTo>
                  <a:lnTo>
                    <a:pt x="117367" y="643639"/>
                  </a:lnTo>
                  <a:lnTo>
                    <a:pt x="95703" y="649355"/>
                  </a:lnTo>
                  <a:lnTo>
                    <a:pt x="91961" y="649473"/>
                  </a:lnTo>
                  <a:close/>
                </a:path>
                <a:path extrusionOk="0" h="2453004" w="636904">
                  <a:moveTo>
                    <a:pt x="374669" y="113821"/>
                  </a:moveTo>
                  <a:lnTo>
                    <a:pt x="373832" y="113420"/>
                  </a:lnTo>
                  <a:lnTo>
                    <a:pt x="375874" y="113420"/>
                  </a:lnTo>
                  <a:lnTo>
                    <a:pt x="374669" y="113821"/>
                  </a:lnTo>
                  <a:close/>
                </a:path>
                <a:path extrusionOk="0" h="2453004" w="636904">
                  <a:moveTo>
                    <a:pt x="374776" y="113873"/>
                  </a:moveTo>
                  <a:lnTo>
                    <a:pt x="375874" y="113420"/>
                  </a:lnTo>
                  <a:lnTo>
                    <a:pt x="374776" y="113873"/>
                  </a:lnTo>
                  <a:close/>
                </a:path>
                <a:path extrusionOk="0" h="2453004" w="636904">
                  <a:moveTo>
                    <a:pt x="453602" y="186629"/>
                  </a:moveTo>
                  <a:lnTo>
                    <a:pt x="447102" y="176708"/>
                  </a:lnTo>
                  <a:lnTo>
                    <a:pt x="443699" y="169449"/>
                  </a:lnTo>
                  <a:lnTo>
                    <a:pt x="438936" y="163098"/>
                  </a:lnTo>
                  <a:lnTo>
                    <a:pt x="408915" y="133275"/>
                  </a:lnTo>
                  <a:lnTo>
                    <a:pt x="379503" y="116142"/>
                  </a:lnTo>
                  <a:lnTo>
                    <a:pt x="374776" y="113873"/>
                  </a:lnTo>
                  <a:lnTo>
                    <a:pt x="375874" y="113420"/>
                  </a:lnTo>
                  <a:lnTo>
                    <a:pt x="542619" y="113420"/>
                  </a:lnTo>
                  <a:lnTo>
                    <a:pt x="547139" y="120225"/>
                  </a:lnTo>
                  <a:lnTo>
                    <a:pt x="558393" y="147029"/>
                  </a:lnTo>
                  <a:lnTo>
                    <a:pt x="566567" y="174564"/>
                  </a:lnTo>
                  <a:lnTo>
                    <a:pt x="568589" y="185782"/>
                  </a:lnTo>
                  <a:lnTo>
                    <a:pt x="453453" y="185782"/>
                  </a:lnTo>
                  <a:lnTo>
                    <a:pt x="453602" y="186629"/>
                  </a:lnTo>
                  <a:close/>
                </a:path>
                <a:path extrusionOk="0" h="2453004" w="636904">
                  <a:moveTo>
                    <a:pt x="372026" y="115008"/>
                  </a:moveTo>
                  <a:lnTo>
                    <a:pt x="371110" y="115008"/>
                  </a:lnTo>
                  <a:lnTo>
                    <a:pt x="374669" y="113821"/>
                  </a:lnTo>
                  <a:lnTo>
                    <a:pt x="372026" y="115008"/>
                  </a:lnTo>
                  <a:close/>
                </a:path>
                <a:path extrusionOk="0" h="2453004" w="636904">
                  <a:moveTo>
                    <a:pt x="453744" y="186845"/>
                  </a:moveTo>
                  <a:lnTo>
                    <a:pt x="453602" y="186629"/>
                  </a:lnTo>
                  <a:lnTo>
                    <a:pt x="453453" y="185782"/>
                  </a:lnTo>
                  <a:lnTo>
                    <a:pt x="453744" y="186845"/>
                  </a:lnTo>
                  <a:close/>
                </a:path>
                <a:path extrusionOk="0" h="2453004" w="636904">
                  <a:moveTo>
                    <a:pt x="569489" y="190772"/>
                  </a:moveTo>
                  <a:lnTo>
                    <a:pt x="454814" y="190772"/>
                  </a:lnTo>
                  <a:lnTo>
                    <a:pt x="455722" y="189865"/>
                  </a:lnTo>
                  <a:lnTo>
                    <a:pt x="453744" y="186845"/>
                  </a:lnTo>
                  <a:lnTo>
                    <a:pt x="453453" y="185782"/>
                  </a:lnTo>
                  <a:lnTo>
                    <a:pt x="568589" y="185782"/>
                  </a:lnTo>
                  <a:lnTo>
                    <a:pt x="569489" y="190772"/>
                  </a:lnTo>
                  <a:close/>
                </a:path>
                <a:path extrusionOk="0" h="2453004" w="636904">
                  <a:moveTo>
                    <a:pt x="399633" y="2348478"/>
                  </a:moveTo>
                  <a:lnTo>
                    <a:pt x="244987" y="2348478"/>
                  </a:lnTo>
                  <a:lnTo>
                    <a:pt x="224735" y="2330712"/>
                  </a:lnTo>
                  <a:lnTo>
                    <a:pt x="243720" y="2321740"/>
                  </a:lnTo>
                  <a:lnTo>
                    <a:pt x="282693" y="2295685"/>
                  </a:lnTo>
                  <a:lnTo>
                    <a:pt x="316903" y="2265015"/>
                  </a:lnTo>
                  <a:lnTo>
                    <a:pt x="346712" y="2230328"/>
                  </a:lnTo>
                  <a:lnTo>
                    <a:pt x="372486" y="2192222"/>
                  </a:lnTo>
                  <a:lnTo>
                    <a:pt x="394588" y="2151297"/>
                  </a:lnTo>
                  <a:lnTo>
                    <a:pt x="413382" y="2108151"/>
                  </a:lnTo>
                  <a:lnTo>
                    <a:pt x="429232" y="2063382"/>
                  </a:lnTo>
                  <a:lnTo>
                    <a:pt x="442501" y="2017589"/>
                  </a:lnTo>
                  <a:lnTo>
                    <a:pt x="453554" y="1971371"/>
                  </a:lnTo>
                  <a:lnTo>
                    <a:pt x="462755" y="1925326"/>
                  </a:lnTo>
                  <a:lnTo>
                    <a:pt x="470466" y="1880053"/>
                  </a:lnTo>
                  <a:lnTo>
                    <a:pt x="478044" y="1830391"/>
                  </a:lnTo>
                  <a:lnTo>
                    <a:pt x="484941" y="1780667"/>
                  </a:lnTo>
                  <a:lnTo>
                    <a:pt x="491175" y="1730886"/>
                  </a:lnTo>
                  <a:lnTo>
                    <a:pt x="496765" y="1681051"/>
                  </a:lnTo>
                  <a:lnTo>
                    <a:pt x="501728" y="1631166"/>
                  </a:lnTo>
                  <a:lnTo>
                    <a:pt x="506082" y="1581236"/>
                  </a:lnTo>
                  <a:lnTo>
                    <a:pt x="509845" y="1531264"/>
                  </a:lnTo>
                  <a:lnTo>
                    <a:pt x="513033" y="1481255"/>
                  </a:lnTo>
                  <a:lnTo>
                    <a:pt x="515666" y="1431213"/>
                  </a:lnTo>
                  <a:lnTo>
                    <a:pt x="517760" y="1381142"/>
                  </a:lnTo>
                  <a:lnTo>
                    <a:pt x="519334" y="1331046"/>
                  </a:lnTo>
                  <a:lnTo>
                    <a:pt x="520404" y="1280928"/>
                  </a:lnTo>
                  <a:lnTo>
                    <a:pt x="520990" y="1230794"/>
                  </a:lnTo>
                  <a:lnTo>
                    <a:pt x="521109" y="1180647"/>
                  </a:lnTo>
                  <a:lnTo>
                    <a:pt x="520777" y="1130491"/>
                  </a:lnTo>
                  <a:lnTo>
                    <a:pt x="520014" y="1080331"/>
                  </a:lnTo>
                  <a:lnTo>
                    <a:pt x="518837" y="1030170"/>
                  </a:lnTo>
                  <a:lnTo>
                    <a:pt x="517263" y="980013"/>
                  </a:lnTo>
                  <a:lnTo>
                    <a:pt x="515311" y="929864"/>
                  </a:lnTo>
                  <a:lnTo>
                    <a:pt x="512997" y="879726"/>
                  </a:lnTo>
                  <a:lnTo>
                    <a:pt x="510341" y="829604"/>
                  </a:lnTo>
                  <a:lnTo>
                    <a:pt x="507359" y="779503"/>
                  </a:lnTo>
                  <a:lnTo>
                    <a:pt x="504069" y="729425"/>
                  </a:lnTo>
                  <a:lnTo>
                    <a:pt x="500489" y="679375"/>
                  </a:lnTo>
                  <a:lnTo>
                    <a:pt x="496637" y="629358"/>
                  </a:lnTo>
                  <a:lnTo>
                    <a:pt x="492530" y="579377"/>
                  </a:lnTo>
                  <a:lnTo>
                    <a:pt x="488186" y="529436"/>
                  </a:lnTo>
                  <a:lnTo>
                    <a:pt x="483623" y="479540"/>
                  </a:lnTo>
                  <a:lnTo>
                    <a:pt x="479468" y="435406"/>
                  </a:lnTo>
                  <a:lnTo>
                    <a:pt x="475171" y="391243"/>
                  </a:lnTo>
                  <a:lnTo>
                    <a:pt x="470733" y="347051"/>
                  </a:lnTo>
                  <a:lnTo>
                    <a:pt x="466059" y="301931"/>
                  </a:lnTo>
                  <a:lnTo>
                    <a:pt x="455949" y="208466"/>
                  </a:lnTo>
                  <a:lnTo>
                    <a:pt x="455586" y="200852"/>
                  </a:lnTo>
                  <a:lnTo>
                    <a:pt x="454769" y="193290"/>
                  </a:lnTo>
                  <a:lnTo>
                    <a:pt x="453602" y="186629"/>
                  </a:lnTo>
                  <a:lnTo>
                    <a:pt x="453744" y="186845"/>
                  </a:lnTo>
                  <a:lnTo>
                    <a:pt x="454814" y="190772"/>
                  </a:lnTo>
                  <a:lnTo>
                    <a:pt x="569489" y="190772"/>
                  </a:lnTo>
                  <a:lnTo>
                    <a:pt x="571663" y="202831"/>
                  </a:lnTo>
                  <a:lnTo>
                    <a:pt x="573679" y="231830"/>
                  </a:lnTo>
                  <a:lnTo>
                    <a:pt x="579090" y="282733"/>
                  </a:lnTo>
                  <a:lnTo>
                    <a:pt x="584415" y="333636"/>
                  </a:lnTo>
                  <a:lnTo>
                    <a:pt x="589619" y="384539"/>
                  </a:lnTo>
                  <a:lnTo>
                    <a:pt x="594672" y="435442"/>
                  </a:lnTo>
                  <a:lnTo>
                    <a:pt x="599539" y="486345"/>
                  </a:lnTo>
                  <a:lnTo>
                    <a:pt x="604197" y="537745"/>
                  </a:lnTo>
                  <a:lnTo>
                    <a:pt x="608630" y="589182"/>
                  </a:lnTo>
                  <a:lnTo>
                    <a:pt x="613491" y="649473"/>
                  </a:lnTo>
                  <a:lnTo>
                    <a:pt x="616742" y="692160"/>
                  </a:lnTo>
                  <a:lnTo>
                    <a:pt x="620380" y="743696"/>
                  </a:lnTo>
                  <a:lnTo>
                    <a:pt x="623711" y="795258"/>
                  </a:lnTo>
                  <a:lnTo>
                    <a:pt x="626715" y="846845"/>
                  </a:lnTo>
                  <a:lnTo>
                    <a:pt x="629373" y="898454"/>
                  </a:lnTo>
                  <a:lnTo>
                    <a:pt x="631663" y="950082"/>
                  </a:lnTo>
                  <a:lnTo>
                    <a:pt x="633565" y="1001727"/>
                  </a:lnTo>
                  <a:lnTo>
                    <a:pt x="634936" y="1052030"/>
                  </a:lnTo>
                  <a:lnTo>
                    <a:pt x="635908" y="1102353"/>
                  </a:lnTo>
                  <a:lnTo>
                    <a:pt x="636460" y="1152690"/>
                  </a:lnTo>
                  <a:lnTo>
                    <a:pt x="636574" y="1203034"/>
                  </a:lnTo>
                  <a:lnTo>
                    <a:pt x="636230" y="1253378"/>
                  </a:lnTo>
                  <a:lnTo>
                    <a:pt x="635410" y="1303715"/>
                  </a:lnTo>
                  <a:lnTo>
                    <a:pt x="634095" y="1354038"/>
                  </a:lnTo>
                  <a:lnTo>
                    <a:pt x="632265" y="1404341"/>
                  </a:lnTo>
                  <a:lnTo>
                    <a:pt x="629902" y="1454617"/>
                  </a:lnTo>
                  <a:lnTo>
                    <a:pt x="626986" y="1504859"/>
                  </a:lnTo>
                  <a:lnTo>
                    <a:pt x="623887" y="1555620"/>
                  </a:lnTo>
                  <a:lnTo>
                    <a:pt x="620047" y="1606349"/>
                  </a:lnTo>
                  <a:lnTo>
                    <a:pt x="615488" y="1657012"/>
                  </a:lnTo>
                  <a:lnTo>
                    <a:pt x="610233" y="1707578"/>
                  </a:lnTo>
                  <a:lnTo>
                    <a:pt x="604302" y="1758013"/>
                  </a:lnTo>
                  <a:lnTo>
                    <a:pt x="598640" y="1811300"/>
                  </a:lnTo>
                  <a:lnTo>
                    <a:pt x="591614" y="1864371"/>
                  </a:lnTo>
                  <a:lnTo>
                    <a:pt x="583224" y="1917225"/>
                  </a:lnTo>
                  <a:lnTo>
                    <a:pt x="573465" y="1969862"/>
                  </a:lnTo>
                  <a:lnTo>
                    <a:pt x="562337" y="2022282"/>
                  </a:lnTo>
                  <a:lnTo>
                    <a:pt x="548270" y="2072681"/>
                  </a:lnTo>
                  <a:lnTo>
                    <a:pt x="531993" y="2122766"/>
                  </a:lnTo>
                  <a:lnTo>
                    <a:pt x="513018" y="2171947"/>
                  </a:lnTo>
                  <a:lnTo>
                    <a:pt x="490856" y="2219631"/>
                  </a:lnTo>
                  <a:lnTo>
                    <a:pt x="465020" y="2265229"/>
                  </a:lnTo>
                  <a:lnTo>
                    <a:pt x="435022" y="2308148"/>
                  </a:lnTo>
                  <a:lnTo>
                    <a:pt x="400373" y="2347798"/>
                  </a:lnTo>
                  <a:lnTo>
                    <a:pt x="399633" y="2348478"/>
                  </a:lnTo>
                  <a:close/>
                </a:path>
                <a:path extrusionOk="0" h="2453004" w="636904">
                  <a:moveTo>
                    <a:pt x="200875" y="2452594"/>
                  </a:moveTo>
                  <a:lnTo>
                    <a:pt x="163599" y="2434095"/>
                  </a:lnTo>
                  <a:lnTo>
                    <a:pt x="129415" y="2403575"/>
                  </a:lnTo>
                  <a:lnTo>
                    <a:pt x="100250" y="2368416"/>
                  </a:lnTo>
                  <a:lnTo>
                    <a:pt x="78033" y="2336002"/>
                  </a:lnTo>
                  <a:lnTo>
                    <a:pt x="53797" y="2292340"/>
                  </a:lnTo>
                  <a:lnTo>
                    <a:pt x="34935" y="2247137"/>
                  </a:lnTo>
                  <a:lnTo>
                    <a:pt x="20839" y="2200597"/>
                  </a:lnTo>
                  <a:lnTo>
                    <a:pt x="10904" y="2152920"/>
                  </a:lnTo>
                  <a:lnTo>
                    <a:pt x="4523" y="2104310"/>
                  </a:lnTo>
                  <a:lnTo>
                    <a:pt x="1090" y="2054968"/>
                  </a:lnTo>
                  <a:lnTo>
                    <a:pt x="0" y="2005098"/>
                  </a:lnTo>
                  <a:lnTo>
                    <a:pt x="645" y="1954902"/>
                  </a:lnTo>
                  <a:lnTo>
                    <a:pt x="2420" y="1904582"/>
                  </a:lnTo>
                  <a:lnTo>
                    <a:pt x="4719" y="1854340"/>
                  </a:lnTo>
                  <a:lnTo>
                    <a:pt x="6936" y="1804378"/>
                  </a:lnTo>
                  <a:lnTo>
                    <a:pt x="8465" y="1754900"/>
                  </a:lnTo>
                  <a:lnTo>
                    <a:pt x="8698" y="1706108"/>
                  </a:lnTo>
                  <a:lnTo>
                    <a:pt x="7032" y="1658203"/>
                  </a:lnTo>
                  <a:lnTo>
                    <a:pt x="16924" y="1622641"/>
                  </a:lnTo>
                  <a:lnTo>
                    <a:pt x="44411" y="1604926"/>
                  </a:lnTo>
                  <a:lnTo>
                    <a:pt x="78454" y="1604991"/>
                  </a:lnTo>
                  <a:lnTo>
                    <a:pt x="108010" y="1622772"/>
                  </a:lnTo>
                  <a:lnTo>
                    <a:pt x="122040" y="1658203"/>
                  </a:lnTo>
                  <a:lnTo>
                    <a:pt x="123844" y="1706108"/>
                  </a:lnTo>
                  <a:lnTo>
                    <a:pt x="123758" y="1758013"/>
                  </a:lnTo>
                  <a:lnTo>
                    <a:pt x="122630" y="1802368"/>
                  </a:lnTo>
                  <a:lnTo>
                    <a:pt x="120735" y="1850592"/>
                  </a:lnTo>
                  <a:lnTo>
                    <a:pt x="118734" y="1898868"/>
                  </a:lnTo>
                  <a:lnTo>
                    <a:pt x="117191" y="1947180"/>
                  </a:lnTo>
                  <a:lnTo>
                    <a:pt x="116668" y="1995507"/>
                  </a:lnTo>
                  <a:lnTo>
                    <a:pt x="117730" y="2043831"/>
                  </a:lnTo>
                  <a:lnTo>
                    <a:pt x="121148" y="2092884"/>
                  </a:lnTo>
                  <a:lnTo>
                    <a:pt x="127939" y="2141766"/>
                  </a:lnTo>
                  <a:lnTo>
                    <a:pt x="139032" y="2189473"/>
                  </a:lnTo>
                  <a:lnTo>
                    <a:pt x="155355" y="2235002"/>
                  </a:lnTo>
                  <a:lnTo>
                    <a:pt x="177836" y="2277348"/>
                  </a:lnTo>
                  <a:lnTo>
                    <a:pt x="207404" y="2315508"/>
                  </a:lnTo>
                  <a:lnTo>
                    <a:pt x="224735" y="2330712"/>
                  </a:lnTo>
                  <a:lnTo>
                    <a:pt x="199619" y="2342580"/>
                  </a:lnTo>
                  <a:lnTo>
                    <a:pt x="244987" y="2348478"/>
                  </a:lnTo>
                  <a:lnTo>
                    <a:pt x="399633" y="2348478"/>
                  </a:lnTo>
                  <a:lnTo>
                    <a:pt x="364582" y="2380701"/>
                  </a:lnTo>
                  <a:lnTo>
                    <a:pt x="325808" y="2408982"/>
                  </a:lnTo>
                  <a:lnTo>
                    <a:pt x="284052" y="2432644"/>
                  </a:lnTo>
                  <a:lnTo>
                    <a:pt x="239316" y="2451690"/>
                  </a:lnTo>
                  <a:lnTo>
                    <a:pt x="200875" y="2452594"/>
                  </a:lnTo>
                  <a:close/>
                </a:path>
                <a:path extrusionOk="0" h="2453004" w="636904">
                  <a:moveTo>
                    <a:pt x="244987" y="2348478"/>
                  </a:moveTo>
                  <a:lnTo>
                    <a:pt x="199619" y="2342580"/>
                  </a:lnTo>
                  <a:lnTo>
                    <a:pt x="224735" y="2330712"/>
                  </a:lnTo>
                  <a:lnTo>
                    <a:pt x="244987" y="2348478"/>
                  </a:lnTo>
                  <a:close/>
                </a:path>
              </a:pathLst>
            </a:custGeom>
            <a:solidFill>
              <a:srgbClr val="59694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9" name="Google Shape;99;p2"/>
            <p:cNvSpPr/>
            <p:nvPr/>
          </p:nvSpPr>
          <p:spPr>
            <a:xfrm>
              <a:off x="14515862" y="5684503"/>
              <a:ext cx="1677035" cy="3392170"/>
            </a:xfrm>
            <a:custGeom>
              <a:rect b="b" l="l" r="r" t="t"/>
              <a:pathLst>
                <a:path extrusionOk="0" h="3392170" w="1677034">
                  <a:moveTo>
                    <a:pt x="0" y="3391944"/>
                  </a:moveTo>
                  <a:lnTo>
                    <a:pt x="35509" y="3357746"/>
                  </a:lnTo>
                  <a:lnTo>
                    <a:pt x="70704" y="3323208"/>
                  </a:lnTo>
                  <a:lnTo>
                    <a:pt x="105581" y="3288332"/>
                  </a:lnTo>
                  <a:lnTo>
                    <a:pt x="140140" y="3253124"/>
                  </a:lnTo>
                  <a:lnTo>
                    <a:pt x="174378" y="3217586"/>
                  </a:lnTo>
                  <a:lnTo>
                    <a:pt x="208294" y="3181724"/>
                  </a:lnTo>
                  <a:lnTo>
                    <a:pt x="241885" y="3145540"/>
                  </a:lnTo>
                  <a:lnTo>
                    <a:pt x="275149" y="3109039"/>
                  </a:lnTo>
                  <a:lnTo>
                    <a:pt x="308085" y="3072225"/>
                  </a:lnTo>
                  <a:lnTo>
                    <a:pt x="340691" y="3035101"/>
                  </a:lnTo>
                  <a:lnTo>
                    <a:pt x="372964" y="2997672"/>
                  </a:lnTo>
                  <a:lnTo>
                    <a:pt x="404903" y="2959942"/>
                  </a:lnTo>
                  <a:lnTo>
                    <a:pt x="436506" y="2921914"/>
                  </a:lnTo>
                  <a:lnTo>
                    <a:pt x="467770" y="2883592"/>
                  </a:lnTo>
                  <a:lnTo>
                    <a:pt x="498694" y="2844981"/>
                  </a:lnTo>
                  <a:lnTo>
                    <a:pt x="529277" y="2806083"/>
                  </a:lnTo>
                  <a:lnTo>
                    <a:pt x="559515" y="2766904"/>
                  </a:lnTo>
                  <a:lnTo>
                    <a:pt x="589407" y="2727447"/>
                  </a:lnTo>
                  <a:lnTo>
                    <a:pt x="618952" y="2687716"/>
                  </a:lnTo>
                  <a:lnTo>
                    <a:pt x="648147" y="2647715"/>
                  </a:lnTo>
                  <a:lnTo>
                    <a:pt x="676990" y="2607447"/>
                  </a:lnTo>
                  <a:lnTo>
                    <a:pt x="705479" y="2566918"/>
                  </a:lnTo>
                  <a:lnTo>
                    <a:pt x="733613" y="2526130"/>
                  </a:lnTo>
                  <a:lnTo>
                    <a:pt x="761389" y="2485088"/>
                  </a:lnTo>
                  <a:lnTo>
                    <a:pt x="788805" y="2443795"/>
                  </a:lnTo>
                  <a:lnTo>
                    <a:pt x="815860" y="2402256"/>
                  </a:lnTo>
                  <a:lnTo>
                    <a:pt x="842552" y="2360474"/>
                  </a:lnTo>
                  <a:lnTo>
                    <a:pt x="868879" y="2318454"/>
                  </a:lnTo>
                  <a:lnTo>
                    <a:pt x="894838" y="2276199"/>
                  </a:lnTo>
                  <a:lnTo>
                    <a:pt x="920428" y="2233713"/>
                  </a:lnTo>
                  <a:lnTo>
                    <a:pt x="945647" y="2191000"/>
                  </a:lnTo>
                  <a:lnTo>
                    <a:pt x="970493" y="2148065"/>
                  </a:lnTo>
                  <a:lnTo>
                    <a:pt x="994963" y="2104910"/>
                  </a:lnTo>
                  <a:lnTo>
                    <a:pt x="1019057" y="2061540"/>
                  </a:lnTo>
                  <a:lnTo>
                    <a:pt x="1042772" y="2017960"/>
                  </a:lnTo>
                  <a:lnTo>
                    <a:pt x="1066106" y="1974171"/>
                  </a:lnTo>
                  <a:lnTo>
                    <a:pt x="1089058" y="1930180"/>
                  </a:lnTo>
                  <a:lnTo>
                    <a:pt x="1111624" y="1885989"/>
                  </a:lnTo>
                  <a:lnTo>
                    <a:pt x="1133805" y="1841603"/>
                  </a:lnTo>
                  <a:lnTo>
                    <a:pt x="1155596" y="1797026"/>
                  </a:lnTo>
                  <a:lnTo>
                    <a:pt x="1176997" y="1752260"/>
                  </a:lnTo>
                  <a:lnTo>
                    <a:pt x="1198005" y="1707312"/>
                  </a:lnTo>
                  <a:lnTo>
                    <a:pt x="1218619" y="1662183"/>
                  </a:lnTo>
                  <a:lnTo>
                    <a:pt x="1238837" y="1616879"/>
                  </a:lnTo>
                  <a:lnTo>
                    <a:pt x="1258657" y="1571403"/>
                  </a:lnTo>
                  <a:lnTo>
                    <a:pt x="1278076" y="1525759"/>
                  </a:lnTo>
                  <a:lnTo>
                    <a:pt x="1297093" y="1479950"/>
                  </a:lnTo>
                  <a:lnTo>
                    <a:pt x="1315706" y="1433982"/>
                  </a:lnTo>
                  <a:lnTo>
                    <a:pt x="1333913" y="1387858"/>
                  </a:lnTo>
                  <a:lnTo>
                    <a:pt x="1351712" y="1341582"/>
                  </a:lnTo>
                  <a:lnTo>
                    <a:pt x="1369101" y="1295157"/>
                  </a:lnTo>
                  <a:lnTo>
                    <a:pt x="1386078" y="1248588"/>
                  </a:lnTo>
                  <a:lnTo>
                    <a:pt x="1402642" y="1201878"/>
                  </a:lnTo>
                  <a:lnTo>
                    <a:pt x="1418790" y="1155032"/>
                  </a:lnTo>
                  <a:lnTo>
                    <a:pt x="1434520" y="1108054"/>
                  </a:lnTo>
                  <a:lnTo>
                    <a:pt x="1449830" y="1060947"/>
                  </a:lnTo>
                  <a:lnTo>
                    <a:pt x="1464719" y="1013715"/>
                  </a:lnTo>
                  <a:lnTo>
                    <a:pt x="1479184" y="966362"/>
                  </a:lnTo>
                  <a:lnTo>
                    <a:pt x="1493224" y="918893"/>
                  </a:lnTo>
                  <a:lnTo>
                    <a:pt x="1506837" y="871310"/>
                  </a:lnTo>
                  <a:lnTo>
                    <a:pt x="1520021" y="823619"/>
                  </a:lnTo>
                  <a:lnTo>
                    <a:pt x="1532773" y="775823"/>
                  </a:lnTo>
                  <a:lnTo>
                    <a:pt x="1545092" y="727925"/>
                  </a:lnTo>
                  <a:lnTo>
                    <a:pt x="1556976" y="679930"/>
                  </a:lnTo>
                  <a:lnTo>
                    <a:pt x="1568422" y="631842"/>
                  </a:lnTo>
                  <a:lnTo>
                    <a:pt x="1579430" y="583665"/>
                  </a:lnTo>
                  <a:lnTo>
                    <a:pt x="1589997" y="535402"/>
                  </a:lnTo>
                  <a:lnTo>
                    <a:pt x="1600121" y="487058"/>
                  </a:lnTo>
                  <a:lnTo>
                    <a:pt x="1609800" y="438636"/>
                  </a:lnTo>
                  <a:lnTo>
                    <a:pt x="1619033" y="390141"/>
                  </a:lnTo>
                  <a:lnTo>
                    <a:pt x="1627816" y="341576"/>
                  </a:lnTo>
                  <a:lnTo>
                    <a:pt x="1636150" y="292945"/>
                  </a:lnTo>
                  <a:lnTo>
                    <a:pt x="1644030" y="244253"/>
                  </a:lnTo>
                  <a:lnTo>
                    <a:pt x="1651456" y="195502"/>
                  </a:lnTo>
                  <a:lnTo>
                    <a:pt x="1658426" y="146698"/>
                  </a:lnTo>
                  <a:lnTo>
                    <a:pt x="1664937" y="97843"/>
                  </a:lnTo>
                  <a:lnTo>
                    <a:pt x="1670988" y="48942"/>
                  </a:lnTo>
                  <a:lnTo>
                    <a:pt x="1676577" y="0"/>
                  </a:lnTo>
                </a:path>
              </a:pathLst>
            </a:custGeom>
            <a:noFill/>
            <a:ln cap="flat" cmpd="sng" w="45800">
              <a:solidFill>
                <a:srgbClr val="FF958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0" name="Google Shape;100;p2"/>
            <p:cNvSpPr/>
            <p:nvPr/>
          </p:nvSpPr>
          <p:spPr>
            <a:xfrm>
              <a:off x="14596732" y="4852237"/>
              <a:ext cx="2597785" cy="3851910"/>
            </a:xfrm>
            <a:custGeom>
              <a:rect b="b" l="l" r="r" t="t"/>
              <a:pathLst>
                <a:path extrusionOk="0" h="3851909" w="2597784">
                  <a:moveTo>
                    <a:pt x="346087" y="3696563"/>
                  </a:moveTo>
                  <a:lnTo>
                    <a:pt x="345313" y="3652863"/>
                  </a:lnTo>
                  <a:lnTo>
                    <a:pt x="341223" y="3574313"/>
                  </a:lnTo>
                  <a:lnTo>
                    <a:pt x="337273" y="3528377"/>
                  </a:lnTo>
                  <a:lnTo>
                    <a:pt x="332155" y="3482556"/>
                  </a:lnTo>
                  <a:lnTo>
                    <a:pt x="286600" y="3140367"/>
                  </a:lnTo>
                  <a:lnTo>
                    <a:pt x="265493" y="2987560"/>
                  </a:lnTo>
                  <a:lnTo>
                    <a:pt x="257657" y="2936722"/>
                  </a:lnTo>
                  <a:lnTo>
                    <a:pt x="249123" y="2885973"/>
                  </a:lnTo>
                  <a:lnTo>
                    <a:pt x="239699" y="2835364"/>
                  </a:lnTo>
                  <a:lnTo>
                    <a:pt x="229209" y="2784919"/>
                  </a:lnTo>
                  <a:lnTo>
                    <a:pt x="216420" y="2731732"/>
                  </a:lnTo>
                  <a:lnTo>
                    <a:pt x="200533" y="2679281"/>
                  </a:lnTo>
                  <a:lnTo>
                    <a:pt x="180594" y="2629408"/>
                  </a:lnTo>
                  <a:lnTo>
                    <a:pt x="155613" y="2583942"/>
                  </a:lnTo>
                  <a:lnTo>
                    <a:pt x="124637" y="2544686"/>
                  </a:lnTo>
                  <a:lnTo>
                    <a:pt x="84607" y="2517013"/>
                  </a:lnTo>
                  <a:lnTo>
                    <a:pt x="63906" y="2514066"/>
                  </a:lnTo>
                  <a:lnTo>
                    <a:pt x="45250" y="2522004"/>
                  </a:lnTo>
                  <a:lnTo>
                    <a:pt x="25742" y="2555354"/>
                  </a:lnTo>
                  <a:lnTo>
                    <a:pt x="12915" y="2598877"/>
                  </a:lnTo>
                  <a:lnTo>
                    <a:pt x="4762" y="2644711"/>
                  </a:lnTo>
                  <a:lnTo>
                    <a:pt x="660" y="2692298"/>
                  </a:lnTo>
                  <a:lnTo>
                    <a:pt x="0" y="2741079"/>
                  </a:lnTo>
                  <a:lnTo>
                    <a:pt x="2171" y="2790494"/>
                  </a:lnTo>
                  <a:lnTo>
                    <a:pt x="6578" y="2839999"/>
                  </a:lnTo>
                  <a:lnTo>
                    <a:pt x="12585" y="2889034"/>
                  </a:lnTo>
                  <a:lnTo>
                    <a:pt x="19685" y="2938703"/>
                  </a:lnTo>
                  <a:lnTo>
                    <a:pt x="27597" y="2988170"/>
                  </a:lnTo>
                  <a:lnTo>
                    <a:pt x="36322" y="3037433"/>
                  </a:lnTo>
                  <a:lnTo>
                    <a:pt x="45847" y="3086506"/>
                  </a:lnTo>
                  <a:lnTo>
                    <a:pt x="56184" y="3135376"/>
                  </a:lnTo>
                  <a:lnTo>
                    <a:pt x="67335" y="3184055"/>
                  </a:lnTo>
                  <a:lnTo>
                    <a:pt x="79286" y="3232531"/>
                  </a:lnTo>
                  <a:lnTo>
                    <a:pt x="92049" y="3280803"/>
                  </a:lnTo>
                  <a:lnTo>
                    <a:pt x="105613" y="3328886"/>
                  </a:lnTo>
                  <a:lnTo>
                    <a:pt x="119989" y="3376752"/>
                  </a:lnTo>
                  <a:lnTo>
                    <a:pt x="135178" y="3424440"/>
                  </a:lnTo>
                  <a:lnTo>
                    <a:pt x="151168" y="3471913"/>
                  </a:lnTo>
                  <a:lnTo>
                    <a:pt x="167970" y="3519195"/>
                  </a:lnTo>
                  <a:lnTo>
                    <a:pt x="198805" y="3610889"/>
                  </a:lnTo>
                  <a:lnTo>
                    <a:pt x="218554" y="3666274"/>
                  </a:lnTo>
                  <a:lnTo>
                    <a:pt x="240639" y="3719220"/>
                  </a:lnTo>
                  <a:lnTo>
                    <a:pt x="264668" y="3763124"/>
                  </a:lnTo>
                  <a:lnTo>
                    <a:pt x="290233" y="3791407"/>
                  </a:lnTo>
                  <a:lnTo>
                    <a:pt x="318414" y="3798887"/>
                  </a:lnTo>
                  <a:lnTo>
                    <a:pt x="335330" y="3779177"/>
                  </a:lnTo>
                  <a:lnTo>
                    <a:pt x="343662" y="3741864"/>
                  </a:lnTo>
                  <a:lnTo>
                    <a:pt x="346087" y="3696563"/>
                  </a:lnTo>
                  <a:close/>
                </a:path>
                <a:path extrusionOk="0" h="3851909" w="2597784">
                  <a:moveTo>
                    <a:pt x="814793" y="3008185"/>
                  </a:moveTo>
                  <a:lnTo>
                    <a:pt x="810869" y="2964103"/>
                  </a:lnTo>
                  <a:lnTo>
                    <a:pt x="800849" y="2916567"/>
                  </a:lnTo>
                  <a:lnTo>
                    <a:pt x="785837" y="2866517"/>
                  </a:lnTo>
                  <a:lnTo>
                    <a:pt x="766940" y="2814942"/>
                  </a:lnTo>
                  <a:lnTo>
                    <a:pt x="745274" y="2762821"/>
                  </a:lnTo>
                  <a:lnTo>
                    <a:pt x="721944" y="2711119"/>
                  </a:lnTo>
                  <a:lnTo>
                    <a:pt x="698055" y="2660815"/>
                  </a:lnTo>
                  <a:lnTo>
                    <a:pt x="653059" y="2568270"/>
                  </a:lnTo>
                  <a:lnTo>
                    <a:pt x="634161" y="2527973"/>
                  </a:lnTo>
                  <a:lnTo>
                    <a:pt x="619150" y="2492972"/>
                  </a:lnTo>
                  <a:lnTo>
                    <a:pt x="543941" y="2306053"/>
                  </a:lnTo>
                  <a:lnTo>
                    <a:pt x="466890" y="2120265"/>
                  </a:lnTo>
                  <a:lnTo>
                    <a:pt x="387985" y="1935619"/>
                  </a:lnTo>
                  <a:lnTo>
                    <a:pt x="307251" y="1752104"/>
                  </a:lnTo>
                  <a:lnTo>
                    <a:pt x="289471" y="1713217"/>
                  </a:lnTo>
                  <a:lnTo>
                    <a:pt x="269963" y="1675612"/>
                  </a:lnTo>
                  <a:lnTo>
                    <a:pt x="247434" y="1640967"/>
                  </a:lnTo>
                  <a:lnTo>
                    <a:pt x="220599" y="1611020"/>
                  </a:lnTo>
                  <a:lnTo>
                    <a:pt x="187769" y="1588452"/>
                  </a:lnTo>
                  <a:lnTo>
                    <a:pt x="150533" y="1576133"/>
                  </a:lnTo>
                  <a:lnTo>
                    <a:pt x="112483" y="1575993"/>
                  </a:lnTo>
                  <a:lnTo>
                    <a:pt x="77228" y="1589913"/>
                  </a:lnTo>
                  <a:lnTo>
                    <a:pt x="48793" y="1617205"/>
                  </a:lnTo>
                  <a:lnTo>
                    <a:pt x="28689" y="1653438"/>
                  </a:lnTo>
                  <a:lnTo>
                    <a:pt x="16751" y="1694929"/>
                  </a:lnTo>
                  <a:lnTo>
                    <a:pt x="12814" y="1738045"/>
                  </a:lnTo>
                  <a:lnTo>
                    <a:pt x="17132" y="1779524"/>
                  </a:lnTo>
                  <a:lnTo>
                    <a:pt x="25006" y="1820164"/>
                  </a:lnTo>
                  <a:lnTo>
                    <a:pt x="36423" y="1859940"/>
                  </a:lnTo>
                  <a:lnTo>
                    <a:pt x="51371" y="1898878"/>
                  </a:lnTo>
                  <a:lnTo>
                    <a:pt x="59512" y="1943747"/>
                  </a:lnTo>
                  <a:lnTo>
                    <a:pt x="72059" y="1989848"/>
                  </a:lnTo>
                  <a:lnTo>
                    <a:pt x="88315" y="2036787"/>
                  </a:lnTo>
                  <a:lnTo>
                    <a:pt x="107543" y="2084146"/>
                  </a:lnTo>
                  <a:lnTo>
                    <a:pt x="129057" y="2131504"/>
                  </a:lnTo>
                  <a:lnTo>
                    <a:pt x="152120" y="2178469"/>
                  </a:lnTo>
                  <a:lnTo>
                    <a:pt x="176022" y="2224595"/>
                  </a:lnTo>
                  <a:lnTo>
                    <a:pt x="245618" y="2353970"/>
                  </a:lnTo>
                  <a:lnTo>
                    <a:pt x="288150" y="2436850"/>
                  </a:lnTo>
                  <a:lnTo>
                    <a:pt x="311251" y="2480564"/>
                  </a:lnTo>
                  <a:lnTo>
                    <a:pt x="335051" y="2523858"/>
                  </a:lnTo>
                  <a:lnTo>
                    <a:pt x="359549" y="2566720"/>
                  </a:lnTo>
                  <a:lnTo>
                    <a:pt x="384733" y="2609151"/>
                  </a:lnTo>
                  <a:lnTo>
                    <a:pt x="410616" y="2651163"/>
                  </a:lnTo>
                  <a:lnTo>
                    <a:pt x="437184" y="2692743"/>
                  </a:lnTo>
                  <a:lnTo>
                    <a:pt x="464451" y="2733891"/>
                  </a:lnTo>
                  <a:lnTo>
                    <a:pt x="492417" y="2774619"/>
                  </a:lnTo>
                  <a:lnTo>
                    <a:pt x="521068" y="2814904"/>
                  </a:lnTo>
                  <a:lnTo>
                    <a:pt x="613257" y="2941066"/>
                  </a:lnTo>
                  <a:lnTo>
                    <a:pt x="641769" y="2978137"/>
                  </a:lnTo>
                  <a:lnTo>
                    <a:pt x="671868" y="3014383"/>
                  </a:lnTo>
                  <a:lnTo>
                    <a:pt x="702221" y="3046819"/>
                  </a:lnTo>
                  <a:lnTo>
                    <a:pt x="731507" y="3072498"/>
                  </a:lnTo>
                  <a:lnTo>
                    <a:pt x="781583" y="3091586"/>
                  </a:lnTo>
                  <a:lnTo>
                    <a:pt x="799731" y="3079051"/>
                  </a:lnTo>
                  <a:lnTo>
                    <a:pt x="811517" y="3047822"/>
                  </a:lnTo>
                  <a:lnTo>
                    <a:pt x="814793" y="3008185"/>
                  </a:lnTo>
                  <a:close/>
                </a:path>
                <a:path extrusionOk="0" h="3851909" w="2597784">
                  <a:moveTo>
                    <a:pt x="1143812" y="2396058"/>
                  </a:moveTo>
                  <a:lnTo>
                    <a:pt x="1140815" y="2352916"/>
                  </a:lnTo>
                  <a:lnTo>
                    <a:pt x="1134960" y="2309660"/>
                  </a:lnTo>
                  <a:lnTo>
                    <a:pt x="1123188" y="2242312"/>
                  </a:lnTo>
                  <a:lnTo>
                    <a:pt x="1114031" y="2196134"/>
                  </a:lnTo>
                  <a:lnTo>
                    <a:pt x="1103934" y="2150173"/>
                  </a:lnTo>
                  <a:lnTo>
                    <a:pt x="1092911" y="2104453"/>
                  </a:lnTo>
                  <a:lnTo>
                    <a:pt x="1080960" y="2058936"/>
                  </a:lnTo>
                  <a:lnTo>
                    <a:pt x="1068070" y="2013661"/>
                  </a:lnTo>
                  <a:lnTo>
                    <a:pt x="966444" y="1645945"/>
                  </a:lnTo>
                  <a:lnTo>
                    <a:pt x="925156" y="1498688"/>
                  </a:lnTo>
                  <a:lnTo>
                    <a:pt x="896251" y="1400810"/>
                  </a:lnTo>
                  <a:lnTo>
                    <a:pt x="881087" y="1352080"/>
                  </a:lnTo>
                  <a:lnTo>
                    <a:pt x="865301" y="1303553"/>
                  </a:lnTo>
                  <a:lnTo>
                    <a:pt x="848804" y="1255255"/>
                  </a:lnTo>
                  <a:lnTo>
                    <a:pt x="831481" y="1207236"/>
                  </a:lnTo>
                  <a:lnTo>
                    <a:pt x="813701" y="1160780"/>
                  </a:lnTo>
                  <a:lnTo>
                    <a:pt x="794004" y="1114755"/>
                  </a:lnTo>
                  <a:lnTo>
                    <a:pt x="772083" y="1070063"/>
                  </a:lnTo>
                  <a:lnTo>
                    <a:pt x="747623" y="1027620"/>
                  </a:lnTo>
                  <a:lnTo>
                    <a:pt x="720305" y="988326"/>
                  </a:lnTo>
                  <a:lnTo>
                    <a:pt x="689838" y="953071"/>
                  </a:lnTo>
                  <a:lnTo>
                    <a:pt x="655904" y="922782"/>
                  </a:lnTo>
                  <a:lnTo>
                    <a:pt x="599846" y="895705"/>
                  </a:lnTo>
                  <a:lnTo>
                    <a:pt x="572808" y="895946"/>
                  </a:lnTo>
                  <a:lnTo>
                    <a:pt x="537946" y="931113"/>
                  </a:lnTo>
                  <a:lnTo>
                    <a:pt x="523417" y="999540"/>
                  </a:lnTo>
                  <a:lnTo>
                    <a:pt x="519785" y="1045311"/>
                  </a:lnTo>
                  <a:lnTo>
                    <a:pt x="519811" y="1092047"/>
                  </a:lnTo>
                  <a:lnTo>
                    <a:pt x="523036" y="1139545"/>
                  </a:lnTo>
                  <a:lnTo>
                    <a:pt x="529043" y="1187526"/>
                  </a:lnTo>
                  <a:lnTo>
                    <a:pt x="537413" y="1235773"/>
                  </a:lnTo>
                  <a:lnTo>
                    <a:pt x="547674" y="1284033"/>
                  </a:lnTo>
                  <a:lnTo>
                    <a:pt x="559409" y="1332064"/>
                  </a:lnTo>
                  <a:lnTo>
                    <a:pt x="572198" y="1379639"/>
                  </a:lnTo>
                  <a:lnTo>
                    <a:pt x="586447" y="1429575"/>
                  </a:lnTo>
                  <a:lnTo>
                    <a:pt x="601370" y="1479257"/>
                  </a:lnTo>
                  <a:lnTo>
                    <a:pt x="616940" y="1528660"/>
                  </a:lnTo>
                  <a:lnTo>
                    <a:pt x="633183" y="1577809"/>
                  </a:lnTo>
                  <a:lnTo>
                    <a:pt x="650087" y="1626692"/>
                  </a:lnTo>
                  <a:lnTo>
                    <a:pt x="667651" y="1675295"/>
                  </a:lnTo>
                  <a:lnTo>
                    <a:pt x="685888" y="1723644"/>
                  </a:lnTo>
                  <a:lnTo>
                    <a:pt x="704773" y="1771726"/>
                  </a:lnTo>
                  <a:lnTo>
                    <a:pt x="724331" y="1819541"/>
                  </a:lnTo>
                  <a:lnTo>
                    <a:pt x="744550" y="1867103"/>
                  </a:lnTo>
                  <a:lnTo>
                    <a:pt x="765441" y="1914385"/>
                  </a:lnTo>
                  <a:lnTo>
                    <a:pt x="786980" y="1961400"/>
                  </a:lnTo>
                  <a:lnTo>
                    <a:pt x="809193" y="2008149"/>
                  </a:lnTo>
                  <a:lnTo>
                    <a:pt x="832065" y="2054644"/>
                  </a:lnTo>
                  <a:lnTo>
                    <a:pt x="855599" y="2100859"/>
                  </a:lnTo>
                  <a:lnTo>
                    <a:pt x="897864" y="2181949"/>
                  </a:lnTo>
                  <a:lnTo>
                    <a:pt x="943851" y="2273998"/>
                  </a:lnTo>
                  <a:lnTo>
                    <a:pt x="970381" y="2323973"/>
                  </a:lnTo>
                  <a:lnTo>
                    <a:pt x="998359" y="2371941"/>
                  </a:lnTo>
                  <a:lnTo>
                    <a:pt x="1027074" y="2414447"/>
                  </a:lnTo>
                  <a:lnTo>
                    <a:pt x="1055839" y="2448001"/>
                  </a:lnTo>
                  <a:lnTo>
                    <a:pt x="1113980" y="2475598"/>
                  </a:lnTo>
                  <a:lnTo>
                    <a:pt x="1132535" y="2462288"/>
                  </a:lnTo>
                  <a:lnTo>
                    <a:pt x="1141768" y="2434145"/>
                  </a:lnTo>
                  <a:lnTo>
                    <a:pt x="1143812" y="2396058"/>
                  </a:lnTo>
                  <a:close/>
                </a:path>
                <a:path extrusionOk="0" h="3851909" w="2597784">
                  <a:moveTo>
                    <a:pt x="1594561" y="3398748"/>
                  </a:moveTo>
                  <a:lnTo>
                    <a:pt x="1570837" y="3363353"/>
                  </a:lnTo>
                  <a:lnTo>
                    <a:pt x="1531277" y="3349066"/>
                  </a:lnTo>
                  <a:lnTo>
                    <a:pt x="1481823" y="3345421"/>
                  </a:lnTo>
                  <a:lnTo>
                    <a:pt x="1431442" y="3348901"/>
                  </a:lnTo>
                  <a:lnTo>
                    <a:pt x="1380477" y="3357880"/>
                  </a:lnTo>
                  <a:lnTo>
                    <a:pt x="1329334" y="3370732"/>
                  </a:lnTo>
                  <a:lnTo>
                    <a:pt x="1278356" y="3385807"/>
                  </a:lnTo>
                  <a:lnTo>
                    <a:pt x="1232001" y="3400399"/>
                  </a:lnTo>
                  <a:lnTo>
                    <a:pt x="1185684" y="3415538"/>
                  </a:lnTo>
                  <a:lnTo>
                    <a:pt x="1139405" y="3431222"/>
                  </a:lnTo>
                  <a:lnTo>
                    <a:pt x="1093165" y="3447465"/>
                  </a:lnTo>
                  <a:lnTo>
                    <a:pt x="1046962" y="3464255"/>
                  </a:lnTo>
                  <a:lnTo>
                    <a:pt x="1000810" y="3481590"/>
                  </a:lnTo>
                  <a:lnTo>
                    <a:pt x="954684" y="3499472"/>
                  </a:lnTo>
                  <a:lnTo>
                    <a:pt x="908596" y="3517900"/>
                  </a:lnTo>
                  <a:lnTo>
                    <a:pt x="815809" y="3556546"/>
                  </a:lnTo>
                  <a:lnTo>
                    <a:pt x="769162" y="3576713"/>
                  </a:lnTo>
                  <a:lnTo>
                    <a:pt x="722604" y="3597402"/>
                  </a:lnTo>
                  <a:lnTo>
                    <a:pt x="676148" y="3618611"/>
                  </a:lnTo>
                  <a:lnTo>
                    <a:pt x="629767" y="3640328"/>
                  </a:lnTo>
                  <a:lnTo>
                    <a:pt x="583488" y="3662565"/>
                  </a:lnTo>
                  <a:lnTo>
                    <a:pt x="537311" y="3685324"/>
                  </a:lnTo>
                  <a:lnTo>
                    <a:pt x="491210" y="3708603"/>
                  </a:lnTo>
                  <a:lnTo>
                    <a:pt x="457276" y="3723690"/>
                  </a:lnTo>
                  <a:lnTo>
                    <a:pt x="412496" y="3745242"/>
                  </a:lnTo>
                  <a:lnTo>
                    <a:pt x="372491" y="3773424"/>
                  </a:lnTo>
                  <a:lnTo>
                    <a:pt x="352844" y="3808412"/>
                  </a:lnTo>
                  <a:lnTo>
                    <a:pt x="366941" y="3836276"/>
                  </a:lnTo>
                  <a:lnTo>
                    <a:pt x="405777" y="3847693"/>
                  </a:lnTo>
                  <a:lnTo>
                    <a:pt x="451383" y="3849789"/>
                  </a:lnTo>
                  <a:lnTo>
                    <a:pt x="485775" y="3849700"/>
                  </a:lnTo>
                  <a:lnTo>
                    <a:pt x="539089" y="3851351"/>
                  </a:lnTo>
                  <a:lnTo>
                    <a:pt x="592315" y="3851364"/>
                  </a:lnTo>
                  <a:lnTo>
                    <a:pt x="645452" y="3849738"/>
                  </a:lnTo>
                  <a:lnTo>
                    <a:pt x="698474" y="3846499"/>
                  </a:lnTo>
                  <a:lnTo>
                    <a:pt x="751408" y="3841623"/>
                  </a:lnTo>
                  <a:lnTo>
                    <a:pt x="804240" y="3835108"/>
                  </a:lnTo>
                  <a:lnTo>
                    <a:pt x="856970" y="3826967"/>
                  </a:lnTo>
                  <a:lnTo>
                    <a:pt x="909421" y="3817239"/>
                  </a:lnTo>
                  <a:lnTo>
                    <a:pt x="961428" y="3805936"/>
                  </a:lnTo>
                  <a:lnTo>
                    <a:pt x="1013002" y="3793071"/>
                  </a:lnTo>
                  <a:lnTo>
                    <a:pt x="1064120" y="3778618"/>
                  </a:lnTo>
                  <a:lnTo>
                    <a:pt x="1114806" y="3762603"/>
                  </a:lnTo>
                  <a:lnTo>
                    <a:pt x="1165047" y="3745014"/>
                  </a:lnTo>
                  <a:lnTo>
                    <a:pt x="1214831" y="3725849"/>
                  </a:lnTo>
                  <a:lnTo>
                    <a:pt x="1260551" y="3706749"/>
                  </a:lnTo>
                  <a:lnTo>
                    <a:pt x="1306093" y="3685781"/>
                  </a:lnTo>
                  <a:lnTo>
                    <a:pt x="1351089" y="3662553"/>
                  </a:lnTo>
                  <a:lnTo>
                    <a:pt x="1395171" y="3636670"/>
                  </a:lnTo>
                  <a:lnTo>
                    <a:pt x="1437982" y="3607765"/>
                  </a:lnTo>
                  <a:lnTo>
                    <a:pt x="1479156" y="3575443"/>
                  </a:lnTo>
                  <a:lnTo>
                    <a:pt x="1518310" y="3539312"/>
                  </a:lnTo>
                  <a:lnTo>
                    <a:pt x="1555102" y="3499002"/>
                  </a:lnTo>
                  <a:lnTo>
                    <a:pt x="1585810" y="3450577"/>
                  </a:lnTo>
                  <a:lnTo>
                    <a:pt x="1594243" y="3424237"/>
                  </a:lnTo>
                  <a:lnTo>
                    <a:pt x="1594561" y="3398748"/>
                  </a:lnTo>
                  <a:close/>
                </a:path>
                <a:path extrusionOk="0" h="3851909" w="2597784">
                  <a:moveTo>
                    <a:pt x="1859495" y="201752"/>
                  </a:moveTo>
                  <a:lnTo>
                    <a:pt x="1857400" y="156578"/>
                  </a:lnTo>
                  <a:lnTo>
                    <a:pt x="1848396" y="112280"/>
                  </a:lnTo>
                  <a:lnTo>
                    <a:pt x="1828761" y="68008"/>
                  </a:lnTo>
                  <a:lnTo>
                    <a:pt x="1798980" y="30962"/>
                  </a:lnTo>
                  <a:lnTo>
                    <a:pt x="1760905" y="6502"/>
                  </a:lnTo>
                  <a:lnTo>
                    <a:pt x="1716379" y="0"/>
                  </a:lnTo>
                  <a:lnTo>
                    <a:pt x="1701012" y="3683"/>
                  </a:lnTo>
                  <a:lnTo>
                    <a:pt x="1658099" y="22923"/>
                  </a:lnTo>
                  <a:lnTo>
                    <a:pt x="1622069" y="53098"/>
                  </a:lnTo>
                  <a:lnTo>
                    <a:pt x="1581099" y="105232"/>
                  </a:lnTo>
                  <a:lnTo>
                    <a:pt x="1554607" y="148005"/>
                  </a:lnTo>
                  <a:lnTo>
                    <a:pt x="1532255" y="193205"/>
                  </a:lnTo>
                  <a:lnTo>
                    <a:pt x="1513700" y="240411"/>
                  </a:lnTo>
                  <a:lnTo>
                    <a:pt x="1498650" y="289191"/>
                  </a:lnTo>
                  <a:lnTo>
                    <a:pt x="1486750" y="339090"/>
                  </a:lnTo>
                  <a:lnTo>
                    <a:pt x="1477695" y="389712"/>
                  </a:lnTo>
                  <a:lnTo>
                    <a:pt x="1471180" y="440601"/>
                  </a:lnTo>
                  <a:lnTo>
                    <a:pt x="1466850" y="491324"/>
                  </a:lnTo>
                  <a:lnTo>
                    <a:pt x="1464373" y="542480"/>
                  </a:lnTo>
                  <a:lnTo>
                    <a:pt x="1463573" y="593674"/>
                  </a:lnTo>
                  <a:lnTo>
                    <a:pt x="1464513" y="644817"/>
                  </a:lnTo>
                  <a:lnTo>
                    <a:pt x="1467231" y="695807"/>
                  </a:lnTo>
                  <a:lnTo>
                    <a:pt x="1471815" y="746518"/>
                  </a:lnTo>
                  <a:lnTo>
                    <a:pt x="1478305" y="796861"/>
                  </a:lnTo>
                  <a:lnTo>
                    <a:pt x="1486763" y="846734"/>
                  </a:lnTo>
                  <a:lnTo>
                    <a:pt x="1497241" y="896023"/>
                  </a:lnTo>
                  <a:lnTo>
                    <a:pt x="1509814" y="944626"/>
                  </a:lnTo>
                  <a:lnTo>
                    <a:pt x="1524520" y="992441"/>
                  </a:lnTo>
                  <a:lnTo>
                    <a:pt x="1541437" y="1039368"/>
                  </a:lnTo>
                  <a:lnTo>
                    <a:pt x="1560601" y="1085291"/>
                  </a:lnTo>
                  <a:lnTo>
                    <a:pt x="1572742" y="1110615"/>
                  </a:lnTo>
                  <a:lnTo>
                    <a:pt x="1569161" y="1123530"/>
                  </a:lnTo>
                  <a:lnTo>
                    <a:pt x="1573237" y="1111643"/>
                  </a:lnTo>
                  <a:lnTo>
                    <a:pt x="1582089" y="1130109"/>
                  </a:lnTo>
                  <a:lnTo>
                    <a:pt x="1586318" y="1073505"/>
                  </a:lnTo>
                  <a:lnTo>
                    <a:pt x="1807121" y="429856"/>
                  </a:lnTo>
                  <a:lnTo>
                    <a:pt x="1822119" y="384975"/>
                  </a:lnTo>
                  <a:lnTo>
                    <a:pt x="1836013" y="339420"/>
                  </a:lnTo>
                  <a:lnTo>
                    <a:pt x="1847646" y="293484"/>
                  </a:lnTo>
                  <a:lnTo>
                    <a:pt x="1855863" y="247484"/>
                  </a:lnTo>
                  <a:lnTo>
                    <a:pt x="1859495" y="201752"/>
                  </a:lnTo>
                  <a:close/>
                </a:path>
                <a:path extrusionOk="0" h="3851909" w="2597784">
                  <a:moveTo>
                    <a:pt x="2167813" y="1178763"/>
                  </a:moveTo>
                  <a:lnTo>
                    <a:pt x="2162848" y="1137551"/>
                  </a:lnTo>
                  <a:lnTo>
                    <a:pt x="2140153" y="1105941"/>
                  </a:lnTo>
                  <a:lnTo>
                    <a:pt x="2106815" y="1085900"/>
                  </a:lnTo>
                  <a:lnTo>
                    <a:pt x="2076069" y="1080439"/>
                  </a:lnTo>
                  <a:lnTo>
                    <a:pt x="2068207" y="1080655"/>
                  </a:lnTo>
                  <a:lnTo>
                    <a:pt x="2005317" y="1094130"/>
                  </a:lnTo>
                  <a:lnTo>
                    <a:pt x="1947760" y="1122857"/>
                  </a:lnTo>
                  <a:lnTo>
                    <a:pt x="1907603" y="1147051"/>
                  </a:lnTo>
                  <a:lnTo>
                    <a:pt x="1868411" y="1172654"/>
                  </a:lnTo>
                  <a:lnTo>
                    <a:pt x="1830158" y="1199667"/>
                  </a:lnTo>
                  <a:lnTo>
                    <a:pt x="1792871" y="1228064"/>
                  </a:lnTo>
                  <a:lnTo>
                    <a:pt x="1756625" y="1257795"/>
                  </a:lnTo>
                  <a:lnTo>
                    <a:pt x="1721523" y="1288783"/>
                  </a:lnTo>
                  <a:lnTo>
                    <a:pt x="1687563" y="1321003"/>
                  </a:lnTo>
                  <a:lnTo>
                    <a:pt x="1654746" y="1354480"/>
                  </a:lnTo>
                  <a:lnTo>
                    <a:pt x="1623148" y="1389126"/>
                  </a:lnTo>
                  <a:lnTo>
                    <a:pt x="1592872" y="1424838"/>
                  </a:lnTo>
                  <a:lnTo>
                    <a:pt x="1563903" y="1461617"/>
                  </a:lnTo>
                  <a:lnTo>
                    <a:pt x="1536242" y="1499476"/>
                  </a:lnTo>
                  <a:lnTo>
                    <a:pt x="1509979" y="1538312"/>
                  </a:lnTo>
                  <a:lnTo>
                    <a:pt x="1485150" y="1578013"/>
                  </a:lnTo>
                  <a:lnTo>
                    <a:pt x="1461782" y="1618576"/>
                  </a:lnTo>
                  <a:lnTo>
                    <a:pt x="1439862" y="1660017"/>
                  </a:lnTo>
                  <a:lnTo>
                    <a:pt x="1412646" y="1562100"/>
                  </a:lnTo>
                  <a:lnTo>
                    <a:pt x="1384058" y="1463954"/>
                  </a:lnTo>
                  <a:lnTo>
                    <a:pt x="1369009" y="1415046"/>
                  </a:lnTo>
                  <a:lnTo>
                    <a:pt x="1353337" y="1366367"/>
                  </a:lnTo>
                  <a:lnTo>
                    <a:pt x="1336954" y="1318031"/>
                  </a:lnTo>
                  <a:lnTo>
                    <a:pt x="1319758" y="1270139"/>
                  </a:lnTo>
                  <a:lnTo>
                    <a:pt x="1301661" y="1222768"/>
                  </a:lnTo>
                  <a:lnTo>
                    <a:pt x="1282573" y="1176032"/>
                  </a:lnTo>
                  <a:lnTo>
                    <a:pt x="1262392" y="1130033"/>
                  </a:lnTo>
                  <a:lnTo>
                    <a:pt x="1241044" y="1084859"/>
                  </a:lnTo>
                  <a:lnTo>
                    <a:pt x="1218412" y="1040612"/>
                  </a:lnTo>
                  <a:lnTo>
                    <a:pt x="1194422" y="997381"/>
                  </a:lnTo>
                  <a:lnTo>
                    <a:pt x="1168971" y="955281"/>
                  </a:lnTo>
                  <a:lnTo>
                    <a:pt x="1141971" y="914412"/>
                  </a:lnTo>
                  <a:lnTo>
                    <a:pt x="1113332" y="874852"/>
                  </a:lnTo>
                  <a:lnTo>
                    <a:pt x="1082967" y="836714"/>
                  </a:lnTo>
                  <a:lnTo>
                    <a:pt x="1050759" y="800087"/>
                  </a:lnTo>
                  <a:lnTo>
                    <a:pt x="1016647" y="765073"/>
                  </a:lnTo>
                  <a:lnTo>
                    <a:pt x="980516" y="731786"/>
                  </a:lnTo>
                  <a:lnTo>
                    <a:pt x="951877" y="760298"/>
                  </a:lnTo>
                  <a:lnTo>
                    <a:pt x="937044" y="799147"/>
                  </a:lnTo>
                  <a:lnTo>
                    <a:pt x="932878" y="843114"/>
                  </a:lnTo>
                  <a:lnTo>
                    <a:pt x="936282" y="886942"/>
                  </a:lnTo>
                  <a:lnTo>
                    <a:pt x="943330" y="928077"/>
                  </a:lnTo>
                  <a:lnTo>
                    <a:pt x="952677" y="971435"/>
                  </a:lnTo>
                  <a:lnTo>
                    <a:pt x="964260" y="1016622"/>
                  </a:lnTo>
                  <a:lnTo>
                    <a:pt x="977963" y="1063282"/>
                  </a:lnTo>
                  <a:lnTo>
                    <a:pt x="993736" y="1110996"/>
                  </a:lnTo>
                  <a:lnTo>
                    <a:pt x="1011478" y="1159408"/>
                  </a:lnTo>
                  <a:lnTo>
                    <a:pt x="1031125" y="1208138"/>
                  </a:lnTo>
                  <a:lnTo>
                    <a:pt x="1052576" y="1256792"/>
                  </a:lnTo>
                  <a:lnTo>
                    <a:pt x="1075753" y="1304988"/>
                  </a:lnTo>
                  <a:lnTo>
                    <a:pt x="1100594" y="1352346"/>
                  </a:lnTo>
                  <a:lnTo>
                    <a:pt x="1126998" y="1398485"/>
                  </a:lnTo>
                  <a:lnTo>
                    <a:pt x="1154887" y="1443037"/>
                  </a:lnTo>
                  <a:lnTo>
                    <a:pt x="1184186" y="1485595"/>
                  </a:lnTo>
                  <a:lnTo>
                    <a:pt x="1214818" y="1525790"/>
                  </a:lnTo>
                  <a:lnTo>
                    <a:pt x="1246682" y="1563243"/>
                  </a:lnTo>
                  <a:lnTo>
                    <a:pt x="1279715" y="1597558"/>
                  </a:lnTo>
                  <a:lnTo>
                    <a:pt x="1313827" y="1628368"/>
                  </a:lnTo>
                  <a:lnTo>
                    <a:pt x="1348943" y="1655292"/>
                  </a:lnTo>
                  <a:lnTo>
                    <a:pt x="1384960" y="1677936"/>
                  </a:lnTo>
                  <a:lnTo>
                    <a:pt x="1420571" y="1693710"/>
                  </a:lnTo>
                  <a:lnTo>
                    <a:pt x="1457934" y="1702676"/>
                  </a:lnTo>
                  <a:lnTo>
                    <a:pt x="1496783" y="1705330"/>
                  </a:lnTo>
                  <a:lnTo>
                    <a:pt x="1536839" y="1702181"/>
                  </a:lnTo>
                  <a:lnTo>
                    <a:pt x="1577835" y="1693722"/>
                  </a:lnTo>
                  <a:lnTo>
                    <a:pt x="1619504" y="1680464"/>
                  </a:lnTo>
                  <a:lnTo>
                    <a:pt x="1661553" y="1662899"/>
                  </a:lnTo>
                  <a:lnTo>
                    <a:pt x="1703743" y="1641563"/>
                  </a:lnTo>
                  <a:lnTo>
                    <a:pt x="1745767" y="1616925"/>
                  </a:lnTo>
                  <a:lnTo>
                    <a:pt x="1787385" y="1589519"/>
                  </a:lnTo>
                  <a:lnTo>
                    <a:pt x="1828292" y="1559839"/>
                  </a:lnTo>
                  <a:lnTo>
                    <a:pt x="1868246" y="1528381"/>
                  </a:lnTo>
                  <a:lnTo>
                    <a:pt x="1906955" y="1495653"/>
                  </a:lnTo>
                  <a:lnTo>
                    <a:pt x="1944154" y="1462163"/>
                  </a:lnTo>
                  <a:lnTo>
                    <a:pt x="1979574" y="1428419"/>
                  </a:lnTo>
                  <a:lnTo>
                    <a:pt x="2012937" y="1394917"/>
                  </a:lnTo>
                  <a:lnTo>
                    <a:pt x="2043963" y="1362163"/>
                  </a:lnTo>
                  <a:lnTo>
                    <a:pt x="2072398" y="1330680"/>
                  </a:lnTo>
                  <a:lnTo>
                    <a:pt x="2097963" y="1300937"/>
                  </a:lnTo>
                  <a:lnTo>
                    <a:pt x="2141410" y="1243774"/>
                  </a:lnTo>
                  <a:lnTo>
                    <a:pt x="2158466" y="1211973"/>
                  </a:lnTo>
                  <a:lnTo>
                    <a:pt x="2167813" y="1178763"/>
                  </a:lnTo>
                  <a:close/>
                </a:path>
                <a:path extrusionOk="0" h="3851909" w="2597784">
                  <a:moveTo>
                    <a:pt x="2279129" y="2616238"/>
                  </a:moveTo>
                  <a:lnTo>
                    <a:pt x="2269706" y="2599093"/>
                  </a:lnTo>
                  <a:lnTo>
                    <a:pt x="2248230" y="2588361"/>
                  </a:lnTo>
                  <a:lnTo>
                    <a:pt x="2213165" y="2585199"/>
                  </a:lnTo>
                  <a:lnTo>
                    <a:pt x="2163026" y="2590736"/>
                  </a:lnTo>
                  <a:lnTo>
                    <a:pt x="2114600" y="2599931"/>
                  </a:lnTo>
                  <a:lnTo>
                    <a:pt x="2065985" y="2610345"/>
                  </a:lnTo>
                  <a:lnTo>
                    <a:pt x="2017191" y="2621902"/>
                  </a:lnTo>
                  <a:lnTo>
                    <a:pt x="1968246" y="2634526"/>
                  </a:lnTo>
                  <a:lnTo>
                    <a:pt x="1919185" y="2648140"/>
                  </a:lnTo>
                  <a:lnTo>
                    <a:pt x="1870036" y="2662669"/>
                  </a:lnTo>
                  <a:lnTo>
                    <a:pt x="1820824" y="2678049"/>
                  </a:lnTo>
                  <a:lnTo>
                    <a:pt x="1771561" y="2694190"/>
                  </a:lnTo>
                  <a:lnTo>
                    <a:pt x="1722285" y="2711018"/>
                  </a:lnTo>
                  <a:lnTo>
                    <a:pt x="1673034" y="2728455"/>
                  </a:lnTo>
                  <a:lnTo>
                    <a:pt x="1623809" y="2746438"/>
                  </a:lnTo>
                  <a:lnTo>
                    <a:pt x="1525600" y="2783738"/>
                  </a:lnTo>
                  <a:lnTo>
                    <a:pt x="1427861" y="2822283"/>
                  </a:lnTo>
                  <a:lnTo>
                    <a:pt x="1139596" y="2939465"/>
                  </a:lnTo>
                  <a:lnTo>
                    <a:pt x="999566" y="2995193"/>
                  </a:lnTo>
                  <a:lnTo>
                    <a:pt x="953262" y="3014027"/>
                  </a:lnTo>
                  <a:lnTo>
                    <a:pt x="908380" y="3036341"/>
                  </a:lnTo>
                  <a:lnTo>
                    <a:pt x="867562" y="3064383"/>
                  </a:lnTo>
                  <a:lnTo>
                    <a:pt x="833513" y="3100451"/>
                  </a:lnTo>
                  <a:lnTo>
                    <a:pt x="816737" y="3142640"/>
                  </a:lnTo>
                  <a:lnTo>
                    <a:pt x="825817" y="3168954"/>
                  </a:lnTo>
                  <a:lnTo>
                    <a:pt x="848398" y="3185934"/>
                  </a:lnTo>
                  <a:lnTo>
                    <a:pt x="878522" y="3195053"/>
                  </a:lnTo>
                  <a:lnTo>
                    <a:pt x="910183" y="3197758"/>
                  </a:lnTo>
                  <a:lnTo>
                    <a:pt x="959954" y="3197834"/>
                  </a:lnTo>
                  <a:lnTo>
                    <a:pt x="1009777" y="3197060"/>
                  </a:lnTo>
                  <a:lnTo>
                    <a:pt x="1059624" y="3195421"/>
                  </a:lnTo>
                  <a:lnTo>
                    <a:pt x="1109484" y="3192856"/>
                  </a:lnTo>
                  <a:lnTo>
                    <a:pt x="1159306" y="3189325"/>
                  </a:lnTo>
                  <a:lnTo>
                    <a:pt x="1209078" y="3184779"/>
                  </a:lnTo>
                  <a:lnTo>
                    <a:pt x="1258760" y="3179178"/>
                  </a:lnTo>
                  <a:lnTo>
                    <a:pt x="1308328" y="3172472"/>
                  </a:lnTo>
                  <a:lnTo>
                    <a:pt x="1357744" y="3164611"/>
                  </a:lnTo>
                  <a:lnTo>
                    <a:pt x="1406982" y="3155569"/>
                  </a:lnTo>
                  <a:lnTo>
                    <a:pt x="1456029" y="3145282"/>
                  </a:lnTo>
                  <a:lnTo>
                    <a:pt x="1504823" y="3133712"/>
                  </a:lnTo>
                  <a:lnTo>
                    <a:pt x="1553362" y="3120809"/>
                  </a:lnTo>
                  <a:lnTo>
                    <a:pt x="1601609" y="3106534"/>
                  </a:lnTo>
                  <a:lnTo>
                    <a:pt x="1649526" y="3090837"/>
                  </a:lnTo>
                  <a:lnTo>
                    <a:pt x="1697101" y="3073679"/>
                  </a:lnTo>
                  <a:lnTo>
                    <a:pt x="1748751" y="3053880"/>
                  </a:lnTo>
                  <a:lnTo>
                    <a:pt x="1799463" y="3032112"/>
                  </a:lnTo>
                  <a:lnTo>
                    <a:pt x="1849234" y="3008363"/>
                  </a:lnTo>
                  <a:lnTo>
                    <a:pt x="1898053" y="2982645"/>
                  </a:lnTo>
                  <a:lnTo>
                    <a:pt x="1945944" y="2954947"/>
                  </a:lnTo>
                  <a:lnTo>
                    <a:pt x="1992706" y="2925394"/>
                  </a:lnTo>
                  <a:lnTo>
                    <a:pt x="2038159" y="2894088"/>
                  </a:lnTo>
                  <a:lnTo>
                    <a:pt x="2082304" y="2861030"/>
                  </a:lnTo>
                  <a:lnTo>
                    <a:pt x="2125129" y="2826232"/>
                  </a:lnTo>
                  <a:lnTo>
                    <a:pt x="2166658" y="2789682"/>
                  </a:lnTo>
                  <a:lnTo>
                    <a:pt x="2197976" y="2758097"/>
                  </a:lnTo>
                  <a:lnTo>
                    <a:pt x="2226272" y="2726067"/>
                  </a:lnTo>
                  <a:lnTo>
                    <a:pt x="2250046" y="2694711"/>
                  </a:lnTo>
                  <a:lnTo>
                    <a:pt x="2277986" y="2638653"/>
                  </a:lnTo>
                  <a:lnTo>
                    <a:pt x="2279129" y="2616238"/>
                  </a:lnTo>
                  <a:close/>
                </a:path>
                <a:path extrusionOk="0" h="3851909" w="2597784">
                  <a:moveTo>
                    <a:pt x="2597353" y="1579397"/>
                  </a:moveTo>
                  <a:lnTo>
                    <a:pt x="2589492" y="1547723"/>
                  </a:lnTo>
                  <a:lnTo>
                    <a:pt x="2571813" y="1524863"/>
                  </a:lnTo>
                  <a:lnTo>
                    <a:pt x="2548153" y="1512455"/>
                  </a:lnTo>
                  <a:lnTo>
                    <a:pt x="2521166" y="1508048"/>
                  </a:lnTo>
                  <a:lnTo>
                    <a:pt x="2493530" y="1509166"/>
                  </a:lnTo>
                  <a:lnTo>
                    <a:pt x="2448318" y="1517078"/>
                  </a:lnTo>
                  <a:lnTo>
                    <a:pt x="2403640" y="1529969"/>
                  </a:lnTo>
                  <a:lnTo>
                    <a:pt x="2359495" y="1547063"/>
                  </a:lnTo>
                  <a:lnTo>
                    <a:pt x="2315857" y="1567573"/>
                  </a:lnTo>
                  <a:lnTo>
                    <a:pt x="2272741" y="1590687"/>
                  </a:lnTo>
                  <a:lnTo>
                    <a:pt x="2230120" y="1615643"/>
                  </a:lnTo>
                  <a:lnTo>
                    <a:pt x="2187981" y="1641640"/>
                  </a:lnTo>
                  <a:lnTo>
                    <a:pt x="2144179" y="1669580"/>
                  </a:lnTo>
                  <a:lnTo>
                    <a:pt x="2057082" y="1726526"/>
                  </a:lnTo>
                  <a:lnTo>
                    <a:pt x="1970633" y="1784921"/>
                  </a:lnTo>
                  <a:lnTo>
                    <a:pt x="1884845" y="1844751"/>
                  </a:lnTo>
                  <a:lnTo>
                    <a:pt x="1799717" y="1906028"/>
                  </a:lnTo>
                  <a:lnTo>
                    <a:pt x="1715249" y="1968741"/>
                  </a:lnTo>
                  <a:lnTo>
                    <a:pt x="1631670" y="2033409"/>
                  </a:lnTo>
                  <a:lnTo>
                    <a:pt x="1548828" y="2099652"/>
                  </a:lnTo>
                  <a:lnTo>
                    <a:pt x="1466723" y="2167483"/>
                  </a:lnTo>
                  <a:lnTo>
                    <a:pt x="1385328" y="2236889"/>
                  </a:lnTo>
                  <a:lnTo>
                    <a:pt x="1304671" y="2307869"/>
                  </a:lnTo>
                  <a:lnTo>
                    <a:pt x="1237602" y="2362327"/>
                  </a:lnTo>
                  <a:lnTo>
                    <a:pt x="1199210" y="2399169"/>
                  </a:lnTo>
                  <a:lnTo>
                    <a:pt x="1171067" y="2438781"/>
                  </a:lnTo>
                  <a:lnTo>
                    <a:pt x="1163345" y="2478455"/>
                  </a:lnTo>
                  <a:lnTo>
                    <a:pt x="1182141" y="2504529"/>
                  </a:lnTo>
                  <a:lnTo>
                    <a:pt x="1219923" y="2510320"/>
                  </a:lnTo>
                  <a:lnTo>
                    <a:pt x="1266355" y="2503487"/>
                  </a:lnTo>
                  <a:lnTo>
                    <a:pt x="1311059" y="2491740"/>
                  </a:lnTo>
                  <a:lnTo>
                    <a:pt x="1343685" y="2482761"/>
                  </a:lnTo>
                  <a:lnTo>
                    <a:pt x="1391043" y="2471420"/>
                  </a:lnTo>
                  <a:lnTo>
                    <a:pt x="1438071" y="2459113"/>
                  </a:lnTo>
                  <a:lnTo>
                    <a:pt x="1484769" y="2445842"/>
                  </a:lnTo>
                  <a:lnTo>
                    <a:pt x="1531137" y="2431618"/>
                  </a:lnTo>
                  <a:lnTo>
                    <a:pt x="1577187" y="2416441"/>
                  </a:lnTo>
                  <a:lnTo>
                    <a:pt x="1622907" y="2400300"/>
                  </a:lnTo>
                  <a:lnTo>
                    <a:pt x="1668297" y="2383205"/>
                  </a:lnTo>
                  <a:lnTo>
                    <a:pt x="1713357" y="2365146"/>
                  </a:lnTo>
                  <a:lnTo>
                    <a:pt x="1758099" y="2346121"/>
                  </a:lnTo>
                  <a:lnTo>
                    <a:pt x="1802511" y="2326157"/>
                  </a:lnTo>
                  <a:lnTo>
                    <a:pt x="1846503" y="2305266"/>
                  </a:lnTo>
                  <a:lnTo>
                    <a:pt x="1889963" y="2283498"/>
                  </a:lnTo>
                  <a:lnTo>
                    <a:pt x="1932914" y="2260866"/>
                  </a:lnTo>
                  <a:lnTo>
                    <a:pt x="1975358" y="2237371"/>
                  </a:lnTo>
                  <a:lnTo>
                    <a:pt x="2017268" y="2213000"/>
                  </a:lnTo>
                  <a:lnTo>
                    <a:pt x="2058657" y="2187752"/>
                  </a:lnTo>
                  <a:lnTo>
                    <a:pt x="2099538" y="2161641"/>
                  </a:lnTo>
                  <a:lnTo>
                    <a:pt x="2139899" y="2134654"/>
                  </a:lnTo>
                  <a:lnTo>
                    <a:pt x="2179739" y="2106803"/>
                  </a:lnTo>
                  <a:lnTo>
                    <a:pt x="2256269" y="2050376"/>
                  </a:lnTo>
                  <a:lnTo>
                    <a:pt x="2293162" y="2021395"/>
                  </a:lnTo>
                  <a:lnTo>
                    <a:pt x="2329484" y="1991004"/>
                  </a:lnTo>
                  <a:lnTo>
                    <a:pt x="2365019" y="1959114"/>
                  </a:lnTo>
                  <a:lnTo>
                    <a:pt x="2399525" y="1925586"/>
                  </a:lnTo>
                  <a:lnTo>
                    <a:pt x="2432786" y="1890318"/>
                  </a:lnTo>
                  <a:lnTo>
                    <a:pt x="2464562" y="1853196"/>
                  </a:lnTo>
                  <a:lnTo>
                    <a:pt x="2494623" y="1814093"/>
                  </a:lnTo>
                  <a:lnTo>
                    <a:pt x="2522753" y="1772907"/>
                  </a:lnTo>
                  <a:lnTo>
                    <a:pt x="2548699" y="1729524"/>
                  </a:lnTo>
                  <a:lnTo>
                    <a:pt x="2572245" y="1683829"/>
                  </a:lnTo>
                  <a:lnTo>
                    <a:pt x="2595245" y="1614589"/>
                  </a:lnTo>
                  <a:lnTo>
                    <a:pt x="2597353" y="1579397"/>
                  </a:lnTo>
                  <a:close/>
                </a:path>
              </a:pathLst>
            </a:custGeom>
            <a:solidFill>
              <a:srgbClr val="B4CC9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1" name="Google Shape;101;p2"/>
            <p:cNvSpPr/>
            <p:nvPr/>
          </p:nvSpPr>
          <p:spPr>
            <a:xfrm>
              <a:off x="1468687" y="947010"/>
              <a:ext cx="6904990" cy="8501380"/>
            </a:xfrm>
            <a:custGeom>
              <a:rect b="b" l="l" r="r" t="t"/>
              <a:pathLst>
                <a:path extrusionOk="0" h="8501380" w="6904990">
                  <a:moveTo>
                    <a:pt x="821497" y="8501013"/>
                  </a:moveTo>
                  <a:lnTo>
                    <a:pt x="871379" y="8501076"/>
                  </a:lnTo>
                  <a:lnTo>
                    <a:pt x="921244" y="8500189"/>
                  </a:lnTo>
                  <a:lnTo>
                    <a:pt x="970950" y="8498633"/>
                  </a:lnTo>
                  <a:lnTo>
                    <a:pt x="6567056" y="8269850"/>
                  </a:lnTo>
                  <a:lnTo>
                    <a:pt x="6607855" y="8267196"/>
                  </a:lnTo>
                  <a:lnTo>
                    <a:pt x="6648123" y="8260692"/>
                  </a:lnTo>
                  <a:lnTo>
                    <a:pt x="6685116" y="8247425"/>
                  </a:lnTo>
                  <a:lnTo>
                    <a:pt x="6716090" y="8224482"/>
                  </a:lnTo>
                  <a:lnTo>
                    <a:pt x="6744814" y="8170891"/>
                  </a:lnTo>
                  <a:lnTo>
                    <a:pt x="6755333" y="8109474"/>
                  </a:lnTo>
                  <a:lnTo>
                    <a:pt x="6760692" y="8059244"/>
                  </a:lnTo>
                  <a:lnTo>
                    <a:pt x="6770703" y="7958749"/>
                  </a:lnTo>
                  <a:lnTo>
                    <a:pt x="6779799" y="7858211"/>
                  </a:lnTo>
                  <a:lnTo>
                    <a:pt x="6791799" y="7707328"/>
                  </a:lnTo>
                  <a:lnTo>
                    <a:pt x="6801917" y="7556362"/>
                  </a:lnTo>
                  <a:lnTo>
                    <a:pt x="6810260" y="7405321"/>
                  </a:lnTo>
                  <a:lnTo>
                    <a:pt x="6816934" y="7254214"/>
                  </a:lnTo>
                  <a:lnTo>
                    <a:pt x="6822044" y="7103047"/>
                  </a:lnTo>
                  <a:lnTo>
                    <a:pt x="6825696" y="6951831"/>
                  </a:lnTo>
                  <a:lnTo>
                    <a:pt x="6828481" y="6750144"/>
                  </a:lnTo>
                  <a:lnTo>
                    <a:pt x="6829111" y="6548403"/>
                  </a:lnTo>
                  <a:lnTo>
                    <a:pt x="6827253" y="6296179"/>
                  </a:lnTo>
                  <a:lnTo>
                    <a:pt x="6821788" y="5993490"/>
                  </a:lnTo>
                  <a:lnTo>
                    <a:pt x="6812019" y="5640409"/>
                  </a:lnTo>
                  <a:lnTo>
                    <a:pt x="6766287" y="4375982"/>
                  </a:lnTo>
                  <a:lnTo>
                    <a:pt x="6753225" y="3919093"/>
                  </a:lnTo>
                  <a:lnTo>
                    <a:pt x="6747933" y="3614462"/>
                  </a:lnTo>
                  <a:lnTo>
                    <a:pt x="6746367" y="3360612"/>
                  </a:lnTo>
                  <a:lnTo>
                    <a:pt x="6747348" y="3157556"/>
                  </a:lnTo>
                  <a:lnTo>
                    <a:pt x="6750601" y="2954534"/>
                  </a:lnTo>
                  <a:lnTo>
                    <a:pt x="6754690" y="2802296"/>
                  </a:lnTo>
                  <a:lnTo>
                    <a:pt x="6760318" y="2650090"/>
                  </a:lnTo>
                  <a:lnTo>
                    <a:pt x="6767595" y="2497919"/>
                  </a:lnTo>
                  <a:lnTo>
                    <a:pt x="6776634" y="2345788"/>
                  </a:lnTo>
                  <a:lnTo>
                    <a:pt x="6787545" y="2193704"/>
                  </a:lnTo>
                  <a:lnTo>
                    <a:pt x="6794921" y="2118003"/>
                  </a:lnTo>
                  <a:lnTo>
                    <a:pt x="6799669" y="2079023"/>
                  </a:lnTo>
                  <a:lnTo>
                    <a:pt x="6805009" y="2039367"/>
                  </a:lnTo>
                  <a:lnTo>
                    <a:pt x="6817122" y="1958264"/>
                  </a:lnTo>
                  <a:lnTo>
                    <a:pt x="6851752" y="1747798"/>
                  </a:lnTo>
                  <a:lnTo>
                    <a:pt x="6872077" y="1618582"/>
                  </a:lnTo>
                  <a:lnTo>
                    <a:pt x="6884007" y="1532192"/>
                  </a:lnTo>
                  <a:lnTo>
                    <a:pt x="6889228" y="1489100"/>
                  </a:lnTo>
                  <a:lnTo>
                    <a:pt x="6893839" y="1446154"/>
                  </a:lnTo>
                  <a:lnTo>
                    <a:pt x="6897754" y="1403414"/>
                  </a:lnTo>
                  <a:lnTo>
                    <a:pt x="6900887" y="1360938"/>
                  </a:lnTo>
                  <a:lnTo>
                    <a:pt x="6903151" y="1318785"/>
                  </a:lnTo>
                  <a:lnTo>
                    <a:pt x="6904462" y="1277013"/>
                  </a:lnTo>
                  <a:lnTo>
                    <a:pt x="6904734" y="1235681"/>
                  </a:lnTo>
                  <a:lnTo>
                    <a:pt x="6903880" y="1194849"/>
                  </a:lnTo>
                  <a:lnTo>
                    <a:pt x="6901814" y="1154574"/>
                  </a:lnTo>
                  <a:lnTo>
                    <a:pt x="6898451" y="1114916"/>
                  </a:lnTo>
                  <a:lnTo>
                    <a:pt x="6893705" y="1075933"/>
                  </a:lnTo>
                  <a:lnTo>
                    <a:pt x="6887489" y="1037683"/>
                  </a:lnTo>
                  <a:lnTo>
                    <a:pt x="6879719" y="1000227"/>
                  </a:lnTo>
                  <a:lnTo>
                    <a:pt x="6859170" y="927925"/>
                  </a:lnTo>
                  <a:lnTo>
                    <a:pt x="6831371" y="859499"/>
                  </a:lnTo>
                  <a:lnTo>
                    <a:pt x="6795635" y="795418"/>
                  </a:lnTo>
                  <a:lnTo>
                    <a:pt x="6751274" y="736150"/>
                  </a:lnTo>
                  <a:lnTo>
                    <a:pt x="6697601" y="682167"/>
                  </a:lnTo>
                  <a:lnTo>
                    <a:pt x="6667059" y="657303"/>
                  </a:lnTo>
                  <a:lnTo>
                    <a:pt x="6633930" y="633937"/>
                  </a:lnTo>
                  <a:lnTo>
                    <a:pt x="6598131" y="612127"/>
                  </a:lnTo>
                  <a:lnTo>
                    <a:pt x="6559574" y="591931"/>
                  </a:lnTo>
                  <a:lnTo>
                    <a:pt x="6518174" y="573409"/>
                  </a:lnTo>
                  <a:lnTo>
                    <a:pt x="6473845" y="556618"/>
                  </a:lnTo>
                  <a:lnTo>
                    <a:pt x="6426501" y="541619"/>
                  </a:lnTo>
                  <a:lnTo>
                    <a:pt x="6376056" y="528468"/>
                  </a:lnTo>
                  <a:lnTo>
                    <a:pt x="6328944" y="518280"/>
                  </a:lnTo>
                  <a:lnTo>
                    <a:pt x="6281138" y="509588"/>
                  </a:lnTo>
                  <a:lnTo>
                    <a:pt x="6232692" y="502304"/>
                  </a:lnTo>
                  <a:lnTo>
                    <a:pt x="6183660" y="496337"/>
                  </a:lnTo>
                  <a:lnTo>
                    <a:pt x="6134097" y="491599"/>
                  </a:lnTo>
                  <a:lnTo>
                    <a:pt x="6084058" y="487999"/>
                  </a:lnTo>
                  <a:lnTo>
                    <a:pt x="6033597" y="485449"/>
                  </a:lnTo>
                  <a:lnTo>
                    <a:pt x="5982769" y="483857"/>
                  </a:lnTo>
                  <a:lnTo>
                    <a:pt x="5931627" y="483136"/>
                  </a:lnTo>
                  <a:lnTo>
                    <a:pt x="5880228" y="483194"/>
                  </a:lnTo>
                  <a:lnTo>
                    <a:pt x="5828624" y="483943"/>
                  </a:lnTo>
                  <a:lnTo>
                    <a:pt x="5776872" y="485293"/>
                  </a:lnTo>
                  <a:lnTo>
                    <a:pt x="5725024" y="487155"/>
                  </a:lnTo>
                  <a:lnTo>
                    <a:pt x="5621263" y="492054"/>
                  </a:lnTo>
                  <a:lnTo>
                    <a:pt x="5313375" y="509706"/>
                  </a:lnTo>
                  <a:lnTo>
                    <a:pt x="5213330" y="514186"/>
                  </a:lnTo>
                  <a:lnTo>
                    <a:pt x="5164038" y="515760"/>
                  </a:lnTo>
                  <a:lnTo>
                    <a:pt x="5115306" y="516770"/>
                  </a:lnTo>
                  <a:lnTo>
                    <a:pt x="5067187" y="517126"/>
                  </a:lnTo>
                  <a:lnTo>
                    <a:pt x="4763587" y="515940"/>
                  </a:lnTo>
                  <a:lnTo>
                    <a:pt x="4460039" y="511757"/>
                  </a:lnTo>
                  <a:lnTo>
                    <a:pt x="4207163" y="505627"/>
                  </a:lnTo>
                  <a:lnTo>
                    <a:pt x="3954392" y="496785"/>
                  </a:lnTo>
                  <a:lnTo>
                    <a:pt x="3752272" y="487567"/>
                  </a:lnTo>
                  <a:lnTo>
                    <a:pt x="3549515" y="476308"/>
                  </a:lnTo>
                  <a:lnTo>
                    <a:pt x="3346091" y="462869"/>
                  </a:lnTo>
                  <a:lnTo>
                    <a:pt x="3142788" y="447091"/>
                  </a:lnTo>
                  <a:lnTo>
                    <a:pt x="2990432" y="433644"/>
                  </a:lnTo>
                  <a:lnTo>
                    <a:pt x="2838214" y="418750"/>
                  </a:lnTo>
                  <a:lnTo>
                    <a:pt x="2686163" y="402354"/>
                  </a:lnTo>
                  <a:lnTo>
                    <a:pt x="2534309" y="384400"/>
                  </a:lnTo>
                  <a:lnTo>
                    <a:pt x="2382683" y="364832"/>
                  </a:lnTo>
                  <a:lnTo>
                    <a:pt x="2231314" y="343593"/>
                  </a:lnTo>
                  <a:lnTo>
                    <a:pt x="2080232" y="320628"/>
                  </a:lnTo>
                  <a:lnTo>
                    <a:pt x="1929466" y="295880"/>
                  </a:lnTo>
                  <a:lnTo>
                    <a:pt x="1779048" y="269294"/>
                  </a:lnTo>
                  <a:lnTo>
                    <a:pt x="1629007" y="240813"/>
                  </a:lnTo>
                  <a:lnTo>
                    <a:pt x="1479373" y="210381"/>
                  </a:lnTo>
                  <a:lnTo>
                    <a:pt x="1379857" y="188981"/>
                  </a:lnTo>
                  <a:lnTo>
                    <a:pt x="1280544" y="166674"/>
                  </a:lnTo>
                  <a:lnTo>
                    <a:pt x="1181444" y="143440"/>
                  </a:lnTo>
                  <a:lnTo>
                    <a:pt x="1082564" y="119265"/>
                  </a:lnTo>
                  <a:lnTo>
                    <a:pt x="983913" y="94132"/>
                  </a:lnTo>
                  <a:lnTo>
                    <a:pt x="792178" y="42933"/>
                  </a:lnTo>
                  <a:lnTo>
                    <a:pt x="746511" y="32068"/>
                  </a:lnTo>
                  <a:lnTo>
                    <a:pt x="699761" y="22296"/>
                  </a:lnTo>
                  <a:lnTo>
                    <a:pt x="652308" y="13911"/>
                  </a:lnTo>
                  <a:lnTo>
                    <a:pt x="604529" y="7205"/>
                  </a:lnTo>
                  <a:lnTo>
                    <a:pt x="556800" y="2470"/>
                  </a:lnTo>
                  <a:lnTo>
                    <a:pt x="509501" y="0"/>
                  </a:lnTo>
                  <a:lnTo>
                    <a:pt x="463008" y="85"/>
                  </a:lnTo>
                  <a:lnTo>
                    <a:pt x="417699" y="3019"/>
                  </a:lnTo>
                  <a:lnTo>
                    <a:pt x="373952" y="9095"/>
                  </a:lnTo>
                  <a:lnTo>
                    <a:pt x="332143" y="18605"/>
                  </a:lnTo>
                  <a:lnTo>
                    <a:pt x="292652" y="31842"/>
                  </a:lnTo>
                  <a:lnTo>
                    <a:pt x="255855" y="49098"/>
                  </a:lnTo>
                  <a:lnTo>
                    <a:pt x="222130" y="70665"/>
                  </a:lnTo>
                  <a:lnTo>
                    <a:pt x="191855" y="96837"/>
                  </a:lnTo>
                  <a:lnTo>
                    <a:pt x="165406" y="127905"/>
                  </a:lnTo>
                  <a:lnTo>
                    <a:pt x="143163" y="164163"/>
                  </a:lnTo>
                  <a:lnTo>
                    <a:pt x="125694" y="206734"/>
                  </a:lnTo>
                  <a:lnTo>
                    <a:pt x="114693" y="251255"/>
                  </a:lnTo>
                  <a:lnTo>
                    <a:pt x="108571" y="297060"/>
                  </a:lnTo>
                  <a:lnTo>
                    <a:pt x="105736" y="343486"/>
                  </a:lnTo>
                  <a:lnTo>
                    <a:pt x="104600" y="389869"/>
                  </a:lnTo>
                  <a:lnTo>
                    <a:pt x="480" y="7336856"/>
                  </a:lnTo>
                  <a:lnTo>
                    <a:pt x="0" y="7385228"/>
                  </a:lnTo>
                  <a:lnTo>
                    <a:pt x="45" y="7434217"/>
                  </a:lnTo>
                  <a:lnTo>
                    <a:pt x="725" y="7483683"/>
                  </a:lnTo>
                  <a:lnTo>
                    <a:pt x="2148" y="7533488"/>
                  </a:lnTo>
                  <a:lnTo>
                    <a:pt x="4422" y="7583491"/>
                  </a:lnTo>
                  <a:lnTo>
                    <a:pt x="7654" y="7633555"/>
                  </a:lnTo>
                  <a:lnTo>
                    <a:pt x="11954" y="7683540"/>
                  </a:lnTo>
                  <a:lnTo>
                    <a:pt x="17430" y="7733307"/>
                  </a:lnTo>
                  <a:lnTo>
                    <a:pt x="24189" y="7782716"/>
                  </a:lnTo>
                  <a:lnTo>
                    <a:pt x="32339" y="7831629"/>
                  </a:lnTo>
                  <a:lnTo>
                    <a:pt x="41990" y="7879907"/>
                  </a:lnTo>
                  <a:lnTo>
                    <a:pt x="53249" y="7927410"/>
                  </a:lnTo>
                  <a:lnTo>
                    <a:pt x="66224" y="7974000"/>
                  </a:lnTo>
                  <a:lnTo>
                    <a:pt x="81024" y="8019536"/>
                  </a:lnTo>
                  <a:lnTo>
                    <a:pt x="97757" y="8063881"/>
                  </a:lnTo>
                  <a:lnTo>
                    <a:pt x="116530" y="8106895"/>
                  </a:lnTo>
                  <a:lnTo>
                    <a:pt x="137452" y="8148439"/>
                  </a:lnTo>
                  <a:lnTo>
                    <a:pt x="160632" y="8188373"/>
                  </a:lnTo>
                  <a:lnTo>
                    <a:pt x="186178" y="8226560"/>
                  </a:lnTo>
                  <a:lnTo>
                    <a:pt x="214196" y="8262858"/>
                  </a:lnTo>
                  <a:lnTo>
                    <a:pt x="244797" y="8297131"/>
                  </a:lnTo>
                  <a:lnTo>
                    <a:pt x="278088" y="8329237"/>
                  </a:lnTo>
                  <a:lnTo>
                    <a:pt x="314177" y="8359039"/>
                  </a:lnTo>
                  <a:lnTo>
                    <a:pt x="353172" y="8386397"/>
                  </a:lnTo>
                  <a:lnTo>
                    <a:pt x="395182" y="8411172"/>
                  </a:lnTo>
                  <a:lnTo>
                    <a:pt x="438837" y="8432472"/>
                  </a:lnTo>
                  <a:lnTo>
                    <a:pt x="483751" y="8450285"/>
                  </a:lnTo>
                  <a:lnTo>
                    <a:pt x="529783" y="8464893"/>
                  </a:lnTo>
                  <a:lnTo>
                    <a:pt x="576790" y="8476577"/>
                  </a:lnTo>
                  <a:lnTo>
                    <a:pt x="624631" y="8485620"/>
                  </a:lnTo>
                  <a:lnTo>
                    <a:pt x="673164" y="8492303"/>
                  </a:lnTo>
                  <a:lnTo>
                    <a:pt x="722247" y="8496908"/>
                  </a:lnTo>
                  <a:lnTo>
                    <a:pt x="771739" y="8499718"/>
                  </a:lnTo>
                  <a:lnTo>
                    <a:pt x="821497" y="8501013"/>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2" name="Google Shape;102;p2"/>
            <p:cNvSpPr/>
            <p:nvPr/>
          </p:nvSpPr>
          <p:spPr>
            <a:xfrm>
              <a:off x="2305521" y="1797139"/>
              <a:ext cx="6716395" cy="7018655"/>
            </a:xfrm>
            <a:custGeom>
              <a:rect b="b" l="l" r="r" t="t"/>
              <a:pathLst>
                <a:path extrusionOk="0" h="7018655" w="6716395">
                  <a:moveTo>
                    <a:pt x="0" y="7018215"/>
                  </a:moveTo>
                  <a:lnTo>
                    <a:pt x="6716063" y="7018215"/>
                  </a:lnTo>
                  <a:lnTo>
                    <a:pt x="6716063" y="0"/>
                  </a:lnTo>
                  <a:lnTo>
                    <a:pt x="0" y="0"/>
                  </a:lnTo>
                  <a:lnTo>
                    <a:pt x="0" y="701821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3" name="Google Shape;103;p2"/>
            <p:cNvSpPr/>
            <p:nvPr/>
          </p:nvSpPr>
          <p:spPr>
            <a:xfrm>
              <a:off x="1815326" y="5684503"/>
              <a:ext cx="1677035" cy="3392170"/>
            </a:xfrm>
            <a:custGeom>
              <a:rect b="b" l="l" r="r" t="t"/>
              <a:pathLst>
                <a:path extrusionOk="0" h="3392170" w="1677035">
                  <a:moveTo>
                    <a:pt x="1676577" y="3391944"/>
                  </a:moveTo>
                  <a:lnTo>
                    <a:pt x="1641067" y="3357746"/>
                  </a:lnTo>
                  <a:lnTo>
                    <a:pt x="1605873" y="3323208"/>
                  </a:lnTo>
                  <a:lnTo>
                    <a:pt x="1570995" y="3288332"/>
                  </a:lnTo>
                  <a:lnTo>
                    <a:pt x="1536436" y="3253124"/>
                  </a:lnTo>
                  <a:lnTo>
                    <a:pt x="1502198" y="3217586"/>
                  </a:lnTo>
                  <a:lnTo>
                    <a:pt x="1468282" y="3181724"/>
                  </a:lnTo>
                  <a:lnTo>
                    <a:pt x="1434691" y="3145540"/>
                  </a:lnTo>
                  <a:lnTo>
                    <a:pt x="1401427" y="3109039"/>
                  </a:lnTo>
                  <a:lnTo>
                    <a:pt x="1368491" y="3072225"/>
                  </a:lnTo>
                  <a:lnTo>
                    <a:pt x="1335886" y="3035101"/>
                  </a:lnTo>
                  <a:lnTo>
                    <a:pt x="1303612" y="2997672"/>
                  </a:lnTo>
                  <a:lnTo>
                    <a:pt x="1271673" y="2959942"/>
                  </a:lnTo>
                  <a:lnTo>
                    <a:pt x="1240071" y="2921914"/>
                  </a:lnTo>
                  <a:lnTo>
                    <a:pt x="1208806" y="2883592"/>
                  </a:lnTo>
                  <a:lnTo>
                    <a:pt x="1177882" y="2844981"/>
                  </a:lnTo>
                  <a:lnTo>
                    <a:pt x="1147300" y="2806083"/>
                  </a:lnTo>
                  <a:lnTo>
                    <a:pt x="1117061" y="2766904"/>
                  </a:lnTo>
                  <a:lnTo>
                    <a:pt x="1087169" y="2727447"/>
                  </a:lnTo>
                  <a:lnTo>
                    <a:pt x="1057624" y="2687716"/>
                  </a:lnTo>
                  <a:lnTo>
                    <a:pt x="1028430" y="2647715"/>
                  </a:lnTo>
                  <a:lnTo>
                    <a:pt x="999587" y="2607447"/>
                  </a:lnTo>
                  <a:lnTo>
                    <a:pt x="971098" y="2566918"/>
                  </a:lnTo>
                  <a:lnTo>
                    <a:pt x="942964" y="2526130"/>
                  </a:lnTo>
                  <a:lnTo>
                    <a:pt x="915188" y="2485088"/>
                  </a:lnTo>
                  <a:lnTo>
                    <a:pt x="887771" y="2443795"/>
                  </a:lnTo>
                  <a:lnTo>
                    <a:pt x="860716" y="2402256"/>
                  </a:lnTo>
                  <a:lnTo>
                    <a:pt x="834024" y="2360474"/>
                  </a:lnTo>
                  <a:lnTo>
                    <a:pt x="807698" y="2318454"/>
                  </a:lnTo>
                  <a:lnTo>
                    <a:pt x="781738" y="2276199"/>
                  </a:lnTo>
                  <a:lnTo>
                    <a:pt x="756148" y="2233713"/>
                  </a:lnTo>
                  <a:lnTo>
                    <a:pt x="730930" y="2191000"/>
                  </a:lnTo>
                  <a:lnTo>
                    <a:pt x="706084" y="2148065"/>
                  </a:lnTo>
                  <a:lnTo>
                    <a:pt x="681613" y="2104910"/>
                  </a:lnTo>
                  <a:lnTo>
                    <a:pt x="657519" y="2061540"/>
                  </a:lnTo>
                  <a:lnTo>
                    <a:pt x="633804" y="2017960"/>
                  </a:lnTo>
                  <a:lnTo>
                    <a:pt x="610470" y="1974171"/>
                  </a:lnTo>
                  <a:lnTo>
                    <a:pt x="587519" y="1930180"/>
                  </a:lnTo>
                  <a:lnTo>
                    <a:pt x="564952" y="1885989"/>
                  </a:lnTo>
                  <a:lnTo>
                    <a:pt x="542772" y="1841603"/>
                  </a:lnTo>
                  <a:lnTo>
                    <a:pt x="520980" y="1797026"/>
                  </a:lnTo>
                  <a:lnTo>
                    <a:pt x="499579" y="1752260"/>
                  </a:lnTo>
                  <a:lnTo>
                    <a:pt x="478571" y="1707312"/>
                  </a:lnTo>
                  <a:lnTo>
                    <a:pt x="457957" y="1662183"/>
                  </a:lnTo>
                  <a:lnTo>
                    <a:pt x="437739" y="1616879"/>
                  </a:lnTo>
                  <a:lnTo>
                    <a:pt x="417920" y="1571403"/>
                  </a:lnTo>
                  <a:lnTo>
                    <a:pt x="398500" y="1525759"/>
                  </a:lnTo>
                  <a:lnTo>
                    <a:pt x="379483" y="1479950"/>
                  </a:lnTo>
                  <a:lnTo>
                    <a:pt x="360870" y="1433982"/>
                  </a:lnTo>
                  <a:lnTo>
                    <a:pt x="342663" y="1387858"/>
                  </a:lnTo>
                  <a:lnTo>
                    <a:pt x="324864" y="1341582"/>
                  </a:lnTo>
                  <a:lnTo>
                    <a:pt x="307475" y="1295157"/>
                  </a:lnTo>
                  <a:lnTo>
                    <a:pt x="290498" y="1248588"/>
                  </a:lnTo>
                  <a:lnTo>
                    <a:pt x="273935" y="1201878"/>
                  </a:lnTo>
                  <a:lnTo>
                    <a:pt x="257787" y="1155032"/>
                  </a:lnTo>
                  <a:lnTo>
                    <a:pt x="242057" y="1108054"/>
                  </a:lnTo>
                  <a:lnTo>
                    <a:pt x="226746" y="1060947"/>
                  </a:lnTo>
                  <a:lnTo>
                    <a:pt x="211857" y="1013715"/>
                  </a:lnTo>
                  <a:lnTo>
                    <a:pt x="197392" y="966362"/>
                  </a:lnTo>
                  <a:lnTo>
                    <a:pt x="183352" y="918893"/>
                  </a:lnTo>
                  <a:lnTo>
                    <a:pt x="169739" y="871310"/>
                  </a:lnTo>
                  <a:lnTo>
                    <a:pt x="156556" y="823619"/>
                  </a:lnTo>
                  <a:lnTo>
                    <a:pt x="143804" y="775823"/>
                  </a:lnTo>
                  <a:lnTo>
                    <a:pt x="131485" y="727925"/>
                  </a:lnTo>
                  <a:lnTo>
                    <a:pt x="119601" y="679930"/>
                  </a:lnTo>
                  <a:lnTo>
                    <a:pt x="108154" y="631842"/>
                  </a:lnTo>
                  <a:lnTo>
                    <a:pt x="97146" y="583665"/>
                  </a:lnTo>
                  <a:lnTo>
                    <a:pt x="86579" y="535402"/>
                  </a:lnTo>
                  <a:lnTo>
                    <a:pt x="76455" y="487058"/>
                  </a:lnTo>
                  <a:lnTo>
                    <a:pt x="66776" y="438636"/>
                  </a:lnTo>
                  <a:lnTo>
                    <a:pt x="57544" y="390141"/>
                  </a:lnTo>
                  <a:lnTo>
                    <a:pt x="48760" y="341576"/>
                  </a:lnTo>
                  <a:lnTo>
                    <a:pt x="40427" y="292945"/>
                  </a:lnTo>
                  <a:lnTo>
                    <a:pt x="32546" y="244253"/>
                  </a:lnTo>
                  <a:lnTo>
                    <a:pt x="25120" y="195502"/>
                  </a:lnTo>
                  <a:lnTo>
                    <a:pt x="18150" y="146698"/>
                  </a:lnTo>
                  <a:lnTo>
                    <a:pt x="11639" y="97843"/>
                  </a:lnTo>
                  <a:lnTo>
                    <a:pt x="5588" y="48942"/>
                  </a:lnTo>
                  <a:lnTo>
                    <a:pt x="0" y="0"/>
                  </a:lnTo>
                </a:path>
              </a:pathLst>
            </a:custGeom>
            <a:noFill/>
            <a:ln cap="flat" cmpd="sng" w="45800">
              <a:solidFill>
                <a:srgbClr val="FF958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4" name="Google Shape;104;p2"/>
            <p:cNvSpPr/>
            <p:nvPr/>
          </p:nvSpPr>
          <p:spPr>
            <a:xfrm>
              <a:off x="813663" y="4852237"/>
              <a:ext cx="2597785" cy="3851910"/>
            </a:xfrm>
            <a:custGeom>
              <a:rect b="b" l="l" r="r" t="t"/>
              <a:pathLst>
                <a:path extrusionOk="0" h="3851909" w="2597785">
                  <a:moveTo>
                    <a:pt x="1133779" y="593674"/>
                  </a:moveTo>
                  <a:lnTo>
                    <a:pt x="1132979" y="542480"/>
                  </a:lnTo>
                  <a:lnTo>
                    <a:pt x="1130503" y="491324"/>
                  </a:lnTo>
                  <a:lnTo>
                    <a:pt x="1126185" y="440601"/>
                  </a:lnTo>
                  <a:lnTo>
                    <a:pt x="1119657" y="389712"/>
                  </a:lnTo>
                  <a:lnTo>
                    <a:pt x="1110602" y="339090"/>
                  </a:lnTo>
                  <a:lnTo>
                    <a:pt x="1098715" y="289191"/>
                  </a:lnTo>
                  <a:lnTo>
                    <a:pt x="1083652" y="240411"/>
                  </a:lnTo>
                  <a:lnTo>
                    <a:pt x="1065110" y="193205"/>
                  </a:lnTo>
                  <a:lnTo>
                    <a:pt x="1042746" y="148005"/>
                  </a:lnTo>
                  <a:lnTo>
                    <a:pt x="1016266" y="105232"/>
                  </a:lnTo>
                  <a:lnTo>
                    <a:pt x="985329" y="65328"/>
                  </a:lnTo>
                  <a:lnTo>
                    <a:pt x="952246" y="31902"/>
                  </a:lnTo>
                  <a:lnTo>
                    <a:pt x="911174" y="8737"/>
                  </a:lnTo>
                  <a:lnTo>
                    <a:pt x="880973" y="0"/>
                  </a:lnTo>
                  <a:lnTo>
                    <a:pt x="836460" y="6502"/>
                  </a:lnTo>
                  <a:lnTo>
                    <a:pt x="798385" y="30962"/>
                  </a:lnTo>
                  <a:lnTo>
                    <a:pt x="768591" y="68008"/>
                  </a:lnTo>
                  <a:lnTo>
                    <a:pt x="748957" y="112280"/>
                  </a:lnTo>
                  <a:lnTo>
                    <a:pt x="739952" y="156578"/>
                  </a:lnTo>
                  <a:lnTo>
                    <a:pt x="737857" y="201752"/>
                  </a:lnTo>
                  <a:lnTo>
                    <a:pt x="741489" y="247484"/>
                  </a:lnTo>
                  <a:lnTo>
                    <a:pt x="749706" y="293484"/>
                  </a:lnTo>
                  <a:lnTo>
                    <a:pt x="761339" y="339420"/>
                  </a:lnTo>
                  <a:lnTo>
                    <a:pt x="775246" y="384975"/>
                  </a:lnTo>
                  <a:lnTo>
                    <a:pt x="790244" y="429856"/>
                  </a:lnTo>
                  <a:lnTo>
                    <a:pt x="1005471" y="1057300"/>
                  </a:lnTo>
                  <a:lnTo>
                    <a:pt x="1011034" y="1073505"/>
                  </a:lnTo>
                  <a:lnTo>
                    <a:pt x="1015263" y="1130109"/>
                  </a:lnTo>
                  <a:lnTo>
                    <a:pt x="1024115" y="1111643"/>
                  </a:lnTo>
                  <a:lnTo>
                    <a:pt x="1028192" y="1123530"/>
                  </a:lnTo>
                  <a:lnTo>
                    <a:pt x="1024610" y="1110615"/>
                  </a:lnTo>
                  <a:lnTo>
                    <a:pt x="1055928" y="1039368"/>
                  </a:lnTo>
                  <a:lnTo>
                    <a:pt x="1072832" y="992441"/>
                  </a:lnTo>
                  <a:lnTo>
                    <a:pt x="1087551" y="944626"/>
                  </a:lnTo>
                  <a:lnTo>
                    <a:pt x="1100112" y="896023"/>
                  </a:lnTo>
                  <a:lnTo>
                    <a:pt x="1110602" y="846734"/>
                  </a:lnTo>
                  <a:lnTo>
                    <a:pt x="1119060" y="796861"/>
                  </a:lnTo>
                  <a:lnTo>
                    <a:pt x="1125550" y="746518"/>
                  </a:lnTo>
                  <a:lnTo>
                    <a:pt x="1130122" y="695807"/>
                  </a:lnTo>
                  <a:lnTo>
                    <a:pt x="1132852" y="644817"/>
                  </a:lnTo>
                  <a:lnTo>
                    <a:pt x="1133779" y="593674"/>
                  </a:lnTo>
                  <a:close/>
                </a:path>
                <a:path extrusionOk="0" h="3851909" w="2597785">
                  <a:moveTo>
                    <a:pt x="1434020" y="2478455"/>
                  </a:moveTo>
                  <a:lnTo>
                    <a:pt x="1426286" y="2438781"/>
                  </a:lnTo>
                  <a:lnTo>
                    <a:pt x="1398155" y="2399169"/>
                  </a:lnTo>
                  <a:lnTo>
                    <a:pt x="1359750" y="2362327"/>
                  </a:lnTo>
                  <a:lnTo>
                    <a:pt x="1292694" y="2307869"/>
                  </a:lnTo>
                  <a:lnTo>
                    <a:pt x="1212024" y="2236889"/>
                  </a:lnTo>
                  <a:lnTo>
                    <a:pt x="1130642" y="2167483"/>
                  </a:lnTo>
                  <a:lnTo>
                    <a:pt x="1048524" y="2099652"/>
                  </a:lnTo>
                  <a:lnTo>
                    <a:pt x="965682" y="2033409"/>
                  </a:lnTo>
                  <a:lnTo>
                    <a:pt x="882116" y="1968741"/>
                  </a:lnTo>
                  <a:lnTo>
                    <a:pt x="797648" y="1906028"/>
                  </a:lnTo>
                  <a:lnTo>
                    <a:pt x="712520" y="1844751"/>
                  </a:lnTo>
                  <a:lnTo>
                    <a:pt x="626732" y="1784921"/>
                  </a:lnTo>
                  <a:lnTo>
                    <a:pt x="540283" y="1726526"/>
                  </a:lnTo>
                  <a:lnTo>
                    <a:pt x="453174" y="1669580"/>
                  </a:lnTo>
                  <a:lnTo>
                    <a:pt x="409371" y="1641640"/>
                  </a:lnTo>
                  <a:lnTo>
                    <a:pt x="367233" y="1615643"/>
                  </a:lnTo>
                  <a:lnTo>
                    <a:pt x="324612" y="1590687"/>
                  </a:lnTo>
                  <a:lnTo>
                    <a:pt x="281495" y="1567573"/>
                  </a:lnTo>
                  <a:lnTo>
                    <a:pt x="237871" y="1547063"/>
                  </a:lnTo>
                  <a:lnTo>
                    <a:pt x="193725" y="1529969"/>
                  </a:lnTo>
                  <a:lnTo>
                    <a:pt x="149047" y="1517078"/>
                  </a:lnTo>
                  <a:lnTo>
                    <a:pt x="103822" y="1509166"/>
                  </a:lnTo>
                  <a:lnTo>
                    <a:pt x="76200" y="1508048"/>
                  </a:lnTo>
                  <a:lnTo>
                    <a:pt x="49212" y="1512455"/>
                  </a:lnTo>
                  <a:lnTo>
                    <a:pt x="25539" y="1524863"/>
                  </a:lnTo>
                  <a:lnTo>
                    <a:pt x="7874" y="1547723"/>
                  </a:lnTo>
                  <a:lnTo>
                    <a:pt x="0" y="1579397"/>
                  </a:lnTo>
                  <a:lnTo>
                    <a:pt x="2108" y="1614589"/>
                  </a:lnTo>
                  <a:lnTo>
                    <a:pt x="25107" y="1683829"/>
                  </a:lnTo>
                  <a:lnTo>
                    <a:pt x="48653" y="1729524"/>
                  </a:lnTo>
                  <a:lnTo>
                    <a:pt x="74612" y="1772907"/>
                  </a:lnTo>
                  <a:lnTo>
                    <a:pt x="102730" y="1814093"/>
                  </a:lnTo>
                  <a:lnTo>
                    <a:pt x="132803" y="1853196"/>
                  </a:lnTo>
                  <a:lnTo>
                    <a:pt x="164579" y="1890318"/>
                  </a:lnTo>
                  <a:lnTo>
                    <a:pt x="197827" y="1925586"/>
                  </a:lnTo>
                  <a:lnTo>
                    <a:pt x="232346" y="1959114"/>
                  </a:lnTo>
                  <a:lnTo>
                    <a:pt x="267881" y="1991004"/>
                  </a:lnTo>
                  <a:lnTo>
                    <a:pt x="304203" y="2021395"/>
                  </a:lnTo>
                  <a:lnTo>
                    <a:pt x="341083" y="2050376"/>
                  </a:lnTo>
                  <a:lnTo>
                    <a:pt x="417626" y="2106803"/>
                  </a:lnTo>
                  <a:lnTo>
                    <a:pt x="457466" y="2134654"/>
                  </a:lnTo>
                  <a:lnTo>
                    <a:pt x="497814" y="2161641"/>
                  </a:lnTo>
                  <a:lnTo>
                    <a:pt x="538695" y="2187752"/>
                  </a:lnTo>
                  <a:lnTo>
                    <a:pt x="580085" y="2213000"/>
                  </a:lnTo>
                  <a:lnTo>
                    <a:pt x="622007" y="2237371"/>
                  </a:lnTo>
                  <a:lnTo>
                    <a:pt x="664438" y="2260866"/>
                  </a:lnTo>
                  <a:lnTo>
                    <a:pt x="707390" y="2283498"/>
                  </a:lnTo>
                  <a:lnTo>
                    <a:pt x="750862" y="2305266"/>
                  </a:lnTo>
                  <a:lnTo>
                    <a:pt x="794842" y="2326157"/>
                  </a:lnTo>
                  <a:lnTo>
                    <a:pt x="839254" y="2346121"/>
                  </a:lnTo>
                  <a:lnTo>
                    <a:pt x="883996" y="2365146"/>
                  </a:lnTo>
                  <a:lnTo>
                    <a:pt x="929055" y="2383205"/>
                  </a:lnTo>
                  <a:lnTo>
                    <a:pt x="974445" y="2400300"/>
                  </a:lnTo>
                  <a:lnTo>
                    <a:pt x="1020165" y="2416441"/>
                  </a:lnTo>
                  <a:lnTo>
                    <a:pt x="1066215" y="2431618"/>
                  </a:lnTo>
                  <a:lnTo>
                    <a:pt x="1112583" y="2445842"/>
                  </a:lnTo>
                  <a:lnTo>
                    <a:pt x="1159294" y="2459113"/>
                  </a:lnTo>
                  <a:lnTo>
                    <a:pt x="1206322" y="2471420"/>
                  </a:lnTo>
                  <a:lnTo>
                    <a:pt x="1253680" y="2482761"/>
                  </a:lnTo>
                  <a:lnTo>
                    <a:pt x="1286306" y="2491740"/>
                  </a:lnTo>
                  <a:lnTo>
                    <a:pt x="1331010" y="2503487"/>
                  </a:lnTo>
                  <a:lnTo>
                    <a:pt x="1377429" y="2510320"/>
                  </a:lnTo>
                  <a:lnTo>
                    <a:pt x="1415211" y="2504529"/>
                  </a:lnTo>
                  <a:lnTo>
                    <a:pt x="1434020" y="2478455"/>
                  </a:lnTo>
                  <a:close/>
                </a:path>
                <a:path extrusionOk="0" h="3851909" w="2597785">
                  <a:moveTo>
                    <a:pt x="1664474" y="843114"/>
                  </a:moveTo>
                  <a:lnTo>
                    <a:pt x="1660321" y="799147"/>
                  </a:lnTo>
                  <a:lnTo>
                    <a:pt x="1645488" y="760298"/>
                  </a:lnTo>
                  <a:lnTo>
                    <a:pt x="1616849" y="731786"/>
                  </a:lnTo>
                  <a:lnTo>
                    <a:pt x="1580718" y="765073"/>
                  </a:lnTo>
                  <a:lnTo>
                    <a:pt x="1546593" y="800087"/>
                  </a:lnTo>
                  <a:lnTo>
                    <a:pt x="1514398" y="836714"/>
                  </a:lnTo>
                  <a:lnTo>
                    <a:pt x="1484020" y="874852"/>
                  </a:lnTo>
                  <a:lnTo>
                    <a:pt x="1455381" y="914412"/>
                  </a:lnTo>
                  <a:lnTo>
                    <a:pt x="1428381" y="955281"/>
                  </a:lnTo>
                  <a:lnTo>
                    <a:pt x="1402943" y="997381"/>
                  </a:lnTo>
                  <a:lnTo>
                    <a:pt x="1378940" y="1040612"/>
                  </a:lnTo>
                  <a:lnTo>
                    <a:pt x="1356321" y="1084859"/>
                  </a:lnTo>
                  <a:lnTo>
                    <a:pt x="1334960" y="1130033"/>
                  </a:lnTo>
                  <a:lnTo>
                    <a:pt x="1314792" y="1176032"/>
                  </a:lnTo>
                  <a:lnTo>
                    <a:pt x="1295692" y="1222768"/>
                  </a:lnTo>
                  <a:lnTo>
                    <a:pt x="1277607" y="1270139"/>
                  </a:lnTo>
                  <a:lnTo>
                    <a:pt x="1260411" y="1318031"/>
                  </a:lnTo>
                  <a:lnTo>
                    <a:pt x="1244015" y="1366367"/>
                  </a:lnTo>
                  <a:lnTo>
                    <a:pt x="1228344" y="1415046"/>
                  </a:lnTo>
                  <a:lnTo>
                    <a:pt x="1213307" y="1463954"/>
                  </a:lnTo>
                  <a:lnTo>
                    <a:pt x="1184706" y="1562100"/>
                  </a:lnTo>
                  <a:lnTo>
                    <a:pt x="1157490" y="1660017"/>
                  </a:lnTo>
                  <a:lnTo>
                    <a:pt x="1135570" y="1618576"/>
                  </a:lnTo>
                  <a:lnTo>
                    <a:pt x="1112202" y="1578013"/>
                  </a:lnTo>
                  <a:lnTo>
                    <a:pt x="1087386" y="1538312"/>
                  </a:lnTo>
                  <a:lnTo>
                    <a:pt x="1061110" y="1499476"/>
                  </a:lnTo>
                  <a:lnTo>
                    <a:pt x="1033462" y="1461617"/>
                  </a:lnTo>
                  <a:lnTo>
                    <a:pt x="1004493" y="1424838"/>
                  </a:lnTo>
                  <a:lnTo>
                    <a:pt x="974204" y="1389126"/>
                  </a:lnTo>
                  <a:lnTo>
                    <a:pt x="942606" y="1354480"/>
                  </a:lnTo>
                  <a:lnTo>
                    <a:pt x="909802" y="1321003"/>
                  </a:lnTo>
                  <a:lnTo>
                    <a:pt x="875842" y="1288783"/>
                  </a:lnTo>
                  <a:lnTo>
                    <a:pt x="840727" y="1257795"/>
                  </a:lnTo>
                  <a:lnTo>
                    <a:pt x="804481" y="1228064"/>
                  </a:lnTo>
                  <a:lnTo>
                    <a:pt x="767194" y="1199667"/>
                  </a:lnTo>
                  <a:lnTo>
                    <a:pt x="728954" y="1172654"/>
                  </a:lnTo>
                  <a:lnTo>
                    <a:pt x="689749" y="1147051"/>
                  </a:lnTo>
                  <a:lnTo>
                    <a:pt x="649605" y="1122857"/>
                  </a:lnTo>
                  <a:lnTo>
                    <a:pt x="592048" y="1094130"/>
                  </a:lnTo>
                  <a:lnTo>
                    <a:pt x="529145" y="1080655"/>
                  </a:lnTo>
                  <a:lnTo>
                    <a:pt x="490550" y="1085900"/>
                  </a:lnTo>
                  <a:lnTo>
                    <a:pt x="457200" y="1105941"/>
                  </a:lnTo>
                  <a:lnTo>
                    <a:pt x="434505" y="1137551"/>
                  </a:lnTo>
                  <a:lnTo>
                    <a:pt x="429539" y="1178763"/>
                  </a:lnTo>
                  <a:lnTo>
                    <a:pt x="438899" y="1211973"/>
                  </a:lnTo>
                  <a:lnTo>
                    <a:pt x="476973" y="1273479"/>
                  </a:lnTo>
                  <a:lnTo>
                    <a:pt x="524954" y="1330680"/>
                  </a:lnTo>
                  <a:lnTo>
                    <a:pt x="553389" y="1362163"/>
                  </a:lnTo>
                  <a:lnTo>
                    <a:pt x="584428" y="1394917"/>
                  </a:lnTo>
                  <a:lnTo>
                    <a:pt x="617791" y="1428419"/>
                  </a:lnTo>
                  <a:lnTo>
                    <a:pt x="653199" y="1462163"/>
                  </a:lnTo>
                  <a:lnTo>
                    <a:pt x="690397" y="1495653"/>
                  </a:lnTo>
                  <a:lnTo>
                    <a:pt x="729107" y="1528381"/>
                  </a:lnTo>
                  <a:lnTo>
                    <a:pt x="769061" y="1559839"/>
                  </a:lnTo>
                  <a:lnTo>
                    <a:pt x="809980" y="1589519"/>
                  </a:lnTo>
                  <a:lnTo>
                    <a:pt x="851585" y="1616925"/>
                  </a:lnTo>
                  <a:lnTo>
                    <a:pt x="893622" y="1641563"/>
                  </a:lnTo>
                  <a:lnTo>
                    <a:pt x="935799" y="1662899"/>
                  </a:lnTo>
                  <a:lnTo>
                    <a:pt x="977861" y="1680464"/>
                  </a:lnTo>
                  <a:lnTo>
                    <a:pt x="1019517" y="1693722"/>
                  </a:lnTo>
                  <a:lnTo>
                    <a:pt x="1060513" y="1702181"/>
                  </a:lnTo>
                  <a:lnTo>
                    <a:pt x="1100569" y="1705330"/>
                  </a:lnTo>
                  <a:lnTo>
                    <a:pt x="1139418" y="1702676"/>
                  </a:lnTo>
                  <a:lnTo>
                    <a:pt x="1176782" y="1693710"/>
                  </a:lnTo>
                  <a:lnTo>
                    <a:pt x="1212392" y="1677936"/>
                  </a:lnTo>
                  <a:lnTo>
                    <a:pt x="1248422" y="1655292"/>
                  </a:lnTo>
                  <a:lnTo>
                    <a:pt x="1283538" y="1628368"/>
                  </a:lnTo>
                  <a:lnTo>
                    <a:pt x="1317637" y="1597558"/>
                  </a:lnTo>
                  <a:lnTo>
                    <a:pt x="1350670" y="1563243"/>
                  </a:lnTo>
                  <a:lnTo>
                    <a:pt x="1382547" y="1525790"/>
                  </a:lnTo>
                  <a:lnTo>
                    <a:pt x="1413167" y="1485595"/>
                  </a:lnTo>
                  <a:lnTo>
                    <a:pt x="1442466" y="1443037"/>
                  </a:lnTo>
                  <a:lnTo>
                    <a:pt x="1470355" y="1398485"/>
                  </a:lnTo>
                  <a:lnTo>
                    <a:pt x="1496758" y="1352346"/>
                  </a:lnTo>
                  <a:lnTo>
                    <a:pt x="1521599" y="1304988"/>
                  </a:lnTo>
                  <a:lnTo>
                    <a:pt x="1544789" y="1256792"/>
                  </a:lnTo>
                  <a:lnTo>
                    <a:pt x="1566240" y="1208138"/>
                  </a:lnTo>
                  <a:lnTo>
                    <a:pt x="1585874" y="1159408"/>
                  </a:lnTo>
                  <a:lnTo>
                    <a:pt x="1603616" y="1110996"/>
                  </a:lnTo>
                  <a:lnTo>
                    <a:pt x="1619389" y="1063282"/>
                  </a:lnTo>
                  <a:lnTo>
                    <a:pt x="1633105" y="1016622"/>
                  </a:lnTo>
                  <a:lnTo>
                    <a:pt x="1644675" y="971435"/>
                  </a:lnTo>
                  <a:lnTo>
                    <a:pt x="1654035" y="928077"/>
                  </a:lnTo>
                  <a:lnTo>
                    <a:pt x="1661083" y="886942"/>
                  </a:lnTo>
                  <a:lnTo>
                    <a:pt x="1664474" y="843114"/>
                  </a:lnTo>
                  <a:close/>
                </a:path>
                <a:path extrusionOk="0" h="3851909" w="2597785">
                  <a:moveTo>
                    <a:pt x="1780628" y="3142640"/>
                  </a:moveTo>
                  <a:lnTo>
                    <a:pt x="1763839" y="3100451"/>
                  </a:lnTo>
                  <a:lnTo>
                    <a:pt x="1729790" y="3064383"/>
                  </a:lnTo>
                  <a:lnTo>
                    <a:pt x="1688985" y="3036341"/>
                  </a:lnTo>
                  <a:lnTo>
                    <a:pt x="1644091" y="3014027"/>
                  </a:lnTo>
                  <a:lnTo>
                    <a:pt x="1597799" y="2995193"/>
                  </a:lnTo>
                  <a:lnTo>
                    <a:pt x="1457756" y="2939465"/>
                  </a:lnTo>
                  <a:lnTo>
                    <a:pt x="1169492" y="2822283"/>
                  </a:lnTo>
                  <a:lnTo>
                    <a:pt x="1071753" y="2783738"/>
                  </a:lnTo>
                  <a:lnTo>
                    <a:pt x="973543" y="2746438"/>
                  </a:lnTo>
                  <a:lnTo>
                    <a:pt x="924331" y="2728455"/>
                  </a:lnTo>
                  <a:lnTo>
                    <a:pt x="875068" y="2711018"/>
                  </a:lnTo>
                  <a:lnTo>
                    <a:pt x="825792" y="2694190"/>
                  </a:lnTo>
                  <a:lnTo>
                    <a:pt x="776541" y="2678049"/>
                  </a:lnTo>
                  <a:lnTo>
                    <a:pt x="727316" y="2662669"/>
                  </a:lnTo>
                  <a:lnTo>
                    <a:pt x="678167" y="2648140"/>
                  </a:lnTo>
                  <a:lnTo>
                    <a:pt x="629107" y="2634526"/>
                  </a:lnTo>
                  <a:lnTo>
                    <a:pt x="580174" y="2621902"/>
                  </a:lnTo>
                  <a:lnTo>
                    <a:pt x="531380" y="2610345"/>
                  </a:lnTo>
                  <a:lnTo>
                    <a:pt x="482752" y="2599931"/>
                  </a:lnTo>
                  <a:lnTo>
                    <a:pt x="434327" y="2590736"/>
                  </a:lnTo>
                  <a:lnTo>
                    <a:pt x="384187" y="2585199"/>
                  </a:lnTo>
                  <a:lnTo>
                    <a:pt x="349135" y="2588361"/>
                  </a:lnTo>
                  <a:lnTo>
                    <a:pt x="327647" y="2599093"/>
                  </a:lnTo>
                  <a:lnTo>
                    <a:pt x="318236" y="2616238"/>
                  </a:lnTo>
                  <a:lnTo>
                    <a:pt x="319379" y="2638653"/>
                  </a:lnTo>
                  <a:lnTo>
                    <a:pt x="347306" y="2694711"/>
                  </a:lnTo>
                  <a:lnTo>
                    <a:pt x="371081" y="2726067"/>
                  </a:lnTo>
                  <a:lnTo>
                    <a:pt x="399376" y="2758097"/>
                  </a:lnTo>
                  <a:lnTo>
                    <a:pt x="430695" y="2789682"/>
                  </a:lnTo>
                  <a:lnTo>
                    <a:pt x="472224" y="2826232"/>
                  </a:lnTo>
                  <a:lnTo>
                    <a:pt x="515061" y="2861030"/>
                  </a:lnTo>
                  <a:lnTo>
                    <a:pt x="559206" y="2894088"/>
                  </a:lnTo>
                  <a:lnTo>
                    <a:pt x="604647" y="2925394"/>
                  </a:lnTo>
                  <a:lnTo>
                    <a:pt x="651421" y="2954947"/>
                  </a:lnTo>
                  <a:lnTo>
                    <a:pt x="699300" y="2982645"/>
                  </a:lnTo>
                  <a:lnTo>
                    <a:pt x="748131" y="3008363"/>
                  </a:lnTo>
                  <a:lnTo>
                    <a:pt x="797890" y="3032112"/>
                  </a:lnTo>
                  <a:lnTo>
                    <a:pt x="848601" y="3053880"/>
                  </a:lnTo>
                  <a:lnTo>
                    <a:pt x="900264" y="3073679"/>
                  </a:lnTo>
                  <a:lnTo>
                    <a:pt x="947826" y="3090837"/>
                  </a:lnTo>
                  <a:lnTo>
                    <a:pt x="995743" y="3106534"/>
                  </a:lnTo>
                  <a:lnTo>
                    <a:pt x="1043990" y="3120809"/>
                  </a:lnTo>
                  <a:lnTo>
                    <a:pt x="1092530" y="3133712"/>
                  </a:lnTo>
                  <a:lnTo>
                    <a:pt x="1141336" y="3145282"/>
                  </a:lnTo>
                  <a:lnTo>
                    <a:pt x="1190371" y="3155569"/>
                  </a:lnTo>
                  <a:lnTo>
                    <a:pt x="1239621" y="3164611"/>
                  </a:lnTo>
                  <a:lnTo>
                    <a:pt x="1289037" y="3172472"/>
                  </a:lnTo>
                  <a:lnTo>
                    <a:pt x="1338605" y="3179178"/>
                  </a:lnTo>
                  <a:lnTo>
                    <a:pt x="1388287" y="3184779"/>
                  </a:lnTo>
                  <a:lnTo>
                    <a:pt x="1438046" y="3189325"/>
                  </a:lnTo>
                  <a:lnTo>
                    <a:pt x="1487881" y="3192856"/>
                  </a:lnTo>
                  <a:lnTo>
                    <a:pt x="1537728" y="3195421"/>
                  </a:lnTo>
                  <a:lnTo>
                    <a:pt x="1587588" y="3197060"/>
                  </a:lnTo>
                  <a:lnTo>
                    <a:pt x="1637411" y="3197834"/>
                  </a:lnTo>
                  <a:lnTo>
                    <a:pt x="1687169" y="3197758"/>
                  </a:lnTo>
                  <a:lnTo>
                    <a:pt x="1718843" y="3195053"/>
                  </a:lnTo>
                  <a:lnTo>
                    <a:pt x="1748955" y="3185934"/>
                  </a:lnTo>
                  <a:lnTo>
                    <a:pt x="1771548" y="3168954"/>
                  </a:lnTo>
                  <a:lnTo>
                    <a:pt x="1780628" y="3142640"/>
                  </a:lnTo>
                  <a:close/>
                </a:path>
                <a:path extrusionOk="0" h="3851909" w="2597785">
                  <a:moveTo>
                    <a:pt x="2077567" y="1045311"/>
                  </a:moveTo>
                  <a:lnTo>
                    <a:pt x="2073935" y="999540"/>
                  </a:lnTo>
                  <a:lnTo>
                    <a:pt x="2066213" y="954989"/>
                  </a:lnTo>
                  <a:lnTo>
                    <a:pt x="2046935" y="909624"/>
                  </a:lnTo>
                  <a:lnTo>
                    <a:pt x="1997519" y="895705"/>
                  </a:lnTo>
                  <a:lnTo>
                    <a:pt x="1968817" y="905700"/>
                  </a:lnTo>
                  <a:lnTo>
                    <a:pt x="1907514" y="953071"/>
                  </a:lnTo>
                  <a:lnTo>
                    <a:pt x="1877047" y="988326"/>
                  </a:lnTo>
                  <a:lnTo>
                    <a:pt x="1849729" y="1027620"/>
                  </a:lnTo>
                  <a:lnTo>
                    <a:pt x="1825269" y="1070063"/>
                  </a:lnTo>
                  <a:lnTo>
                    <a:pt x="1803349" y="1114755"/>
                  </a:lnTo>
                  <a:lnTo>
                    <a:pt x="1783651" y="1160780"/>
                  </a:lnTo>
                  <a:lnTo>
                    <a:pt x="1765884" y="1207236"/>
                  </a:lnTo>
                  <a:lnTo>
                    <a:pt x="1748561" y="1255255"/>
                  </a:lnTo>
                  <a:lnTo>
                    <a:pt x="1732051" y="1303553"/>
                  </a:lnTo>
                  <a:lnTo>
                    <a:pt x="1716265" y="1352080"/>
                  </a:lnTo>
                  <a:lnTo>
                    <a:pt x="1701101" y="1400810"/>
                  </a:lnTo>
                  <a:lnTo>
                    <a:pt x="1672209" y="1498688"/>
                  </a:lnTo>
                  <a:lnTo>
                    <a:pt x="1630908" y="1645945"/>
                  </a:lnTo>
                  <a:lnTo>
                    <a:pt x="1529283" y="2013661"/>
                  </a:lnTo>
                  <a:lnTo>
                    <a:pt x="1516405" y="2058936"/>
                  </a:lnTo>
                  <a:lnTo>
                    <a:pt x="1504442" y="2104453"/>
                  </a:lnTo>
                  <a:lnTo>
                    <a:pt x="1493418" y="2150173"/>
                  </a:lnTo>
                  <a:lnTo>
                    <a:pt x="1483321" y="2196134"/>
                  </a:lnTo>
                  <a:lnTo>
                    <a:pt x="1474165" y="2242312"/>
                  </a:lnTo>
                  <a:lnTo>
                    <a:pt x="1462405" y="2309660"/>
                  </a:lnTo>
                  <a:lnTo>
                    <a:pt x="1456537" y="2352916"/>
                  </a:lnTo>
                  <a:lnTo>
                    <a:pt x="1453553" y="2396058"/>
                  </a:lnTo>
                  <a:lnTo>
                    <a:pt x="1455597" y="2434145"/>
                  </a:lnTo>
                  <a:lnTo>
                    <a:pt x="1464818" y="2462288"/>
                  </a:lnTo>
                  <a:lnTo>
                    <a:pt x="1483372" y="2475598"/>
                  </a:lnTo>
                  <a:lnTo>
                    <a:pt x="1513408" y="2469146"/>
                  </a:lnTo>
                  <a:lnTo>
                    <a:pt x="1570291" y="2414447"/>
                  </a:lnTo>
                  <a:lnTo>
                    <a:pt x="1598993" y="2371941"/>
                  </a:lnTo>
                  <a:lnTo>
                    <a:pt x="1626971" y="2323973"/>
                  </a:lnTo>
                  <a:lnTo>
                    <a:pt x="1653501" y="2273998"/>
                  </a:lnTo>
                  <a:lnTo>
                    <a:pt x="1699501" y="2181949"/>
                  </a:lnTo>
                  <a:lnTo>
                    <a:pt x="1741766" y="2100859"/>
                  </a:lnTo>
                  <a:lnTo>
                    <a:pt x="1765300" y="2054644"/>
                  </a:lnTo>
                  <a:lnTo>
                    <a:pt x="1788172" y="2008149"/>
                  </a:lnTo>
                  <a:lnTo>
                    <a:pt x="1810372" y="1961400"/>
                  </a:lnTo>
                  <a:lnTo>
                    <a:pt x="1831924" y="1914385"/>
                  </a:lnTo>
                  <a:lnTo>
                    <a:pt x="1852803" y="1867103"/>
                  </a:lnTo>
                  <a:lnTo>
                    <a:pt x="1873021" y="1819541"/>
                  </a:lnTo>
                  <a:lnTo>
                    <a:pt x="1892579" y="1771726"/>
                  </a:lnTo>
                  <a:lnTo>
                    <a:pt x="1911477" y="1723644"/>
                  </a:lnTo>
                  <a:lnTo>
                    <a:pt x="1929701" y="1675295"/>
                  </a:lnTo>
                  <a:lnTo>
                    <a:pt x="1947265" y="1626692"/>
                  </a:lnTo>
                  <a:lnTo>
                    <a:pt x="1964169" y="1577809"/>
                  </a:lnTo>
                  <a:lnTo>
                    <a:pt x="1980412" y="1528660"/>
                  </a:lnTo>
                  <a:lnTo>
                    <a:pt x="1995995" y="1479257"/>
                  </a:lnTo>
                  <a:lnTo>
                    <a:pt x="2010905" y="1429575"/>
                  </a:lnTo>
                  <a:lnTo>
                    <a:pt x="2025154" y="1379639"/>
                  </a:lnTo>
                  <a:lnTo>
                    <a:pt x="2037943" y="1332064"/>
                  </a:lnTo>
                  <a:lnTo>
                    <a:pt x="2049678" y="1284033"/>
                  </a:lnTo>
                  <a:lnTo>
                    <a:pt x="2059952" y="1235773"/>
                  </a:lnTo>
                  <a:lnTo>
                    <a:pt x="2068309" y="1187526"/>
                  </a:lnTo>
                  <a:lnTo>
                    <a:pt x="2074316" y="1139545"/>
                  </a:lnTo>
                  <a:lnTo>
                    <a:pt x="2077554" y="1092047"/>
                  </a:lnTo>
                  <a:lnTo>
                    <a:pt x="2077567" y="1045311"/>
                  </a:lnTo>
                  <a:close/>
                </a:path>
                <a:path extrusionOk="0" h="3851909" w="2597785">
                  <a:moveTo>
                    <a:pt x="2244509" y="3808412"/>
                  </a:moveTo>
                  <a:lnTo>
                    <a:pt x="2224875" y="3773424"/>
                  </a:lnTo>
                  <a:lnTo>
                    <a:pt x="2184857" y="3745242"/>
                  </a:lnTo>
                  <a:lnTo>
                    <a:pt x="2140077" y="3723690"/>
                  </a:lnTo>
                  <a:lnTo>
                    <a:pt x="2106142" y="3708603"/>
                  </a:lnTo>
                  <a:lnTo>
                    <a:pt x="2060054" y="3685324"/>
                  </a:lnTo>
                  <a:lnTo>
                    <a:pt x="2013864" y="3662565"/>
                  </a:lnTo>
                  <a:lnTo>
                    <a:pt x="1967585" y="3640328"/>
                  </a:lnTo>
                  <a:lnTo>
                    <a:pt x="1921217" y="3618611"/>
                  </a:lnTo>
                  <a:lnTo>
                    <a:pt x="1874748" y="3597402"/>
                  </a:lnTo>
                  <a:lnTo>
                    <a:pt x="1828190" y="3576713"/>
                  </a:lnTo>
                  <a:lnTo>
                    <a:pt x="1781543" y="3556546"/>
                  </a:lnTo>
                  <a:lnTo>
                    <a:pt x="1688757" y="3517900"/>
                  </a:lnTo>
                  <a:lnTo>
                    <a:pt x="1642681" y="3499472"/>
                  </a:lnTo>
                  <a:lnTo>
                    <a:pt x="1596555" y="3481590"/>
                  </a:lnTo>
                  <a:lnTo>
                    <a:pt x="1550390" y="3464255"/>
                  </a:lnTo>
                  <a:lnTo>
                    <a:pt x="1504188" y="3447465"/>
                  </a:lnTo>
                  <a:lnTo>
                    <a:pt x="1457960" y="3431222"/>
                  </a:lnTo>
                  <a:lnTo>
                    <a:pt x="1411681" y="3415538"/>
                  </a:lnTo>
                  <a:lnTo>
                    <a:pt x="1365364" y="3400399"/>
                  </a:lnTo>
                  <a:lnTo>
                    <a:pt x="1319009" y="3385807"/>
                  </a:lnTo>
                  <a:lnTo>
                    <a:pt x="1268031" y="3370732"/>
                  </a:lnTo>
                  <a:lnTo>
                    <a:pt x="1216875" y="3357880"/>
                  </a:lnTo>
                  <a:lnTo>
                    <a:pt x="1165923" y="3348901"/>
                  </a:lnTo>
                  <a:lnTo>
                    <a:pt x="1115529" y="3345421"/>
                  </a:lnTo>
                  <a:lnTo>
                    <a:pt x="1066076" y="3349066"/>
                  </a:lnTo>
                  <a:lnTo>
                    <a:pt x="1045565" y="3354146"/>
                  </a:lnTo>
                  <a:lnTo>
                    <a:pt x="1026528" y="3363353"/>
                  </a:lnTo>
                  <a:lnTo>
                    <a:pt x="1011440" y="3377844"/>
                  </a:lnTo>
                  <a:lnTo>
                    <a:pt x="1002792" y="3398748"/>
                  </a:lnTo>
                  <a:lnTo>
                    <a:pt x="1003122" y="3424237"/>
                  </a:lnTo>
                  <a:lnTo>
                    <a:pt x="1025474" y="3476066"/>
                  </a:lnTo>
                  <a:lnTo>
                    <a:pt x="1079042" y="3539312"/>
                  </a:lnTo>
                  <a:lnTo>
                    <a:pt x="1118209" y="3575443"/>
                  </a:lnTo>
                  <a:lnTo>
                    <a:pt x="1159370" y="3607765"/>
                  </a:lnTo>
                  <a:lnTo>
                    <a:pt x="1202182" y="3636670"/>
                  </a:lnTo>
                  <a:lnTo>
                    <a:pt x="1246276" y="3662553"/>
                  </a:lnTo>
                  <a:lnTo>
                    <a:pt x="1291272" y="3685781"/>
                  </a:lnTo>
                  <a:lnTo>
                    <a:pt x="1336802" y="3706749"/>
                  </a:lnTo>
                  <a:lnTo>
                    <a:pt x="1382522" y="3725849"/>
                  </a:lnTo>
                  <a:lnTo>
                    <a:pt x="1432318" y="3745014"/>
                  </a:lnTo>
                  <a:lnTo>
                    <a:pt x="1482547" y="3762603"/>
                  </a:lnTo>
                  <a:lnTo>
                    <a:pt x="1533232" y="3778618"/>
                  </a:lnTo>
                  <a:lnTo>
                    <a:pt x="1584363" y="3793071"/>
                  </a:lnTo>
                  <a:lnTo>
                    <a:pt x="1635925" y="3805936"/>
                  </a:lnTo>
                  <a:lnTo>
                    <a:pt x="1687931" y="3817239"/>
                  </a:lnTo>
                  <a:lnTo>
                    <a:pt x="1740382" y="3826967"/>
                  </a:lnTo>
                  <a:lnTo>
                    <a:pt x="1793113" y="3835108"/>
                  </a:lnTo>
                  <a:lnTo>
                    <a:pt x="1845945" y="3841623"/>
                  </a:lnTo>
                  <a:lnTo>
                    <a:pt x="1898878" y="3846499"/>
                  </a:lnTo>
                  <a:lnTo>
                    <a:pt x="1951913" y="3849738"/>
                  </a:lnTo>
                  <a:lnTo>
                    <a:pt x="2005037" y="3851364"/>
                  </a:lnTo>
                  <a:lnTo>
                    <a:pt x="2058263" y="3851351"/>
                  </a:lnTo>
                  <a:lnTo>
                    <a:pt x="2111591" y="3849700"/>
                  </a:lnTo>
                  <a:lnTo>
                    <a:pt x="2145982" y="3849789"/>
                  </a:lnTo>
                  <a:lnTo>
                    <a:pt x="2191575" y="3847693"/>
                  </a:lnTo>
                  <a:lnTo>
                    <a:pt x="2230412" y="3836276"/>
                  </a:lnTo>
                  <a:lnTo>
                    <a:pt x="2244509" y="3808412"/>
                  </a:lnTo>
                  <a:close/>
                </a:path>
                <a:path extrusionOk="0" h="3851909" w="2597785">
                  <a:moveTo>
                    <a:pt x="2584551" y="1738045"/>
                  </a:moveTo>
                  <a:lnTo>
                    <a:pt x="2580602" y="1694929"/>
                  </a:lnTo>
                  <a:lnTo>
                    <a:pt x="2568676" y="1653438"/>
                  </a:lnTo>
                  <a:lnTo>
                    <a:pt x="2548572" y="1617205"/>
                  </a:lnTo>
                  <a:lnTo>
                    <a:pt x="2520124" y="1589913"/>
                  </a:lnTo>
                  <a:lnTo>
                    <a:pt x="2484869" y="1575993"/>
                  </a:lnTo>
                  <a:lnTo>
                    <a:pt x="2446832" y="1576133"/>
                  </a:lnTo>
                  <a:lnTo>
                    <a:pt x="2409596" y="1588452"/>
                  </a:lnTo>
                  <a:lnTo>
                    <a:pt x="2376767" y="1611020"/>
                  </a:lnTo>
                  <a:lnTo>
                    <a:pt x="2349919" y="1640967"/>
                  </a:lnTo>
                  <a:lnTo>
                    <a:pt x="2327402" y="1675612"/>
                  </a:lnTo>
                  <a:lnTo>
                    <a:pt x="2307894" y="1713217"/>
                  </a:lnTo>
                  <a:lnTo>
                    <a:pt x="2290114" y="1752104"/>
                  </a:lnTo>
                  <a:lnTo>
                    <a:pt x="2209368" y="1935619"/>
                  </a:lnTo>
                  <a:lnTo>
                    <a:pt x="2130475" y="2120265"/>
                  </a:lnTo>
                  <a:lnTo>
                    <a:pt x="2053424" y="2306053"/>
                  </a:lnTo>
                  <a:lnTo>
                    <a:pt x="1978202" y="2492972"/>
                  </a:lnTo>
                  <a:lnTo>
                    <a:pt x="1963191" y="2527973"/>
                  </a:lnTo>
                  <a:lnTo>
                    <a:pt x="1944293" y="2568270"/>
                  </a:lnTo>
                  <a:lnTo>
                    <a:pt x="1899297" y="2660815"/>
                  </a:lnTo>
                  <a:lnTo>
                    <a:pt x="1875409" y="2711119"/>
                  </a:lnTo>
                  <a:lnTo>
                    <a:pt x="1852079" y="2762821"/>
                  </a:lnTo>
                  <a:lnTo>
                    <a:pt x="1830412" y="2814942"/>
                  </a:lnTo>
                  <a:lnTo>
                    <a:pt x="1811515" y="2866517"/>
                  </a:lnTo>
                  <a:lnTo>
                    <a:pt x="1796503" y="2916567"/>
                  </a:lnTo>
                  <a:lnTo>
                    <a:pt x="1786483" y="2964103"/>
                  </a:lnTo>
                  <a:lnTo>
                    <a:pt x="1782559" y="3008185"/>
                  </a:lnTo>
                  <a:lnTo>
                    <a:pt x="1785848" y="3047822"/>
                  </a:lnTo>
                  <a:lnTo>
                    <a:pt x="1797634" y="3079051"/>
                  </a:lnTo>
                  <a:lnTo>
                    <a:pt x="1815782" y="3091586"/>
                  </a:lnTo>
                  <a:lnTo>
                    <a:pt x="1838960" y="3088411"/>
                  </a:lnTo>
                  <a:lnTo>
                    <a:pt x="1895144" y="3046819"/>
                  </a:lnTo>
                  <a:lnTo>
                    <a:pt x="1925497" y="3014383"/>
                  </a:lnTo>
                  <a:lnTo>
                    <a:pt x="1955584" y="2978137"/>
                  </a:lnTo>
                  <a:lnTo>
                    <a:pt x="1984108" y="2941066"/>
                  </a:lnTo>
                  <a:lnTo>
                    <a:pt x="2076284" y="2814904"/>
                  </a:lnTo>
                  <a:lnTo>
                    <a:pt x="2104936" y="2774619"/>
                  </a:lnTo>
                  <a:lnTo>
                    <a:pt x="2132901" y="2733891"/>
                  </a:lnTo>
                  <a:lnTo>
                    <a:pt x="2160168" y="2692743"/>
                  </a:lnTo>
                  <a:lnTo>
                    <a:pt x="2186736" y="2651163"/>
                  </a:lnTo>
                  <a:lnTo>
                    <a:pt x="2212619" y="2609151"/>
                  </a:lnTo>
                  <a:lnTo>
                    <a:pt x="2237803" y="2566720"/>
                  </a:lnTo>
                  <a:lnTo>
                    <a:pt x="2262301" y="2523858"/>
                  </a:lnTo>
                  <a:lnTo>
                    <a:pt x="2286101" y="2480564"/>
                  </a:lnTo>
                  <a:lnTo>
                    <a:pt x="2309203" y="2436850"/>
                  </a:lnTo>
                  <a:lnTo>
                    <a:pt x="2351735" y="2353970"/>
                  </a:lnTo>
                  <a:lnTo>
                    <a:pt x="2421344" y="2224595"/>
                  </a:lnTo>
                  <a:lnTo>
                    <a:pt x="2445245" y="2178469"/>
                  </a:lnTo>
                  <a:lnTo>
                    <a:pt x="2468308" y="2131504"/>
                  </a:lnTo>
                  <a:lnTo>
                    <a:pt x="2489809" y="2084146"/>
                  </a:lnTo>
                  <a:lnTo>
                    <a:pt x="2509050" y="2036787"/>
                  </a:lnTo>
                  <a:lnTo>
                    <a:pt x="2525293" y="1989848"/>
                  </a:lnTo>
                  <a:lnTo>
                    <a:pt x="2537853" y="1943747"/>
                  </a:lnTo>
                  <a:lnTo>
                    <a:pt x="2545981" y="1898878"/>
                  </a:lnTo>
                  <a:lnTo>
                    <a:pt x="2560942" y="1859940"/>
                  </a:lnTo>
                  <a:lnTo>
                    <a:pt x="2572359" y="1820164"/>
                  </a:lnTo>
                  <a:lnTo>
                    <a:pt x="2580221" y="1779524"/>
                  </a:lnTo>
                  <a:lnTo>
                    <a:pt x="2584551" y="1738045"/>
                  </a:lnTo>
                  <a:close/>
                </a:path>
                <a:path extrusionOk="0" h="3851909" w="2597785">
                  <a:moveTo>
                    <a:pt x="2597353" y="2741079"/>
                  </a:moveTo>
                  <a:lnTo>
                    <a:pt x="2596705" y="2692298"/>
                  </a:lnTo>
                  <a:lnTo>
                    <a:pt x="2592603" y="2644711"/>
                  </a:lnTo>
                  <a:lnTo>
                    <a:pt x="2584437" y="2598877"/>
                  </a:lnTo>
                  <a:lnTo>
                    <a:pt x="2571623" y="2555354"/>
                  </a:lnTo>
                  <a:lnTo>
                    <a:pt x="2552115" y="2522004"/>
                  </a:lnTo>
                  <a:lnTo>
                    <a:pt x="2533459" y="2514066"/>
                  </a:lnTo>
                  <a:lnTo>
                    <a:pt x="2512758" y="2517013"/>
                  </a:lnTo>
                  <a:lnTo>
                    <a:pt x="2472715" y="2544686"/>
                  </a:lnTo>
                  <a:lnTo>
                    <a:pt x="2441740" y="2583942"/>
                  </a:lnTo>
                  <a:lnTo>
                    <a:pt x="2416759" y="2629408"/>
                  </a:lnTo>
                  <a:lnTo>
                    <a:pt x="2396820" y="2679281"/>
                  </a:lnTo>
                  <a:lnTo>
                    <a:pt x="2380932" y="2731732"/>
                  </a:lnTo>
                  <a:lnTo>
                    <a:pt x="2368143" y="2784919"/>
                  </a:lnTo>
                  <a:lnTo>
                    <a:pt x="2357653" y="2835364"/>
                  </a:lnTo>
                  <a:lnTo>
                    <a:pt x="2348230" y="2885973"/>
                  </a:lnTo>
                  <a:lnTo>
                    <a:pt x="2339695" y="2936722"/>
                  </a:lnTo>
                  <a:lnTo>
                    <a:pt x="2331859" y="2987560"/>
                  </a:lnTo>
                  <a:lnTo>
                    <a:pt x="2310752" y="3140367"/>
                  </a:lnTo>
                  <a:lnTo>
                    <a:pt x="2265210" y="3482556"/>
                  </a:lnTo>
                  <a:lnTo>
                    <a:pt x="2260079" y="3528377"/>
                  </a:lnTo>
                  <a:lnTo>
                    <a:pt x="2256129" y="3574313"/>
                  </a:lnTo>
                  <a:lnTo>
                    <a:pt x="2253361" y="3620363"/>
                  </a:lnTo>
                  <a:lnTo>
                    <a:pt x="2251265" y="3696563"/>
                  </a:lnTo>
                  <a:lnTo>
                    <a:pt x="2253704" y="3741864"/>
                  </a:lnTo>
                  <a:lnTo>
                    <a:pt x="2262035" y="3779177"/>
                  </a:lnTo>
                  <a:lnTo>
                    <a:pt x="2278938" y="3798887"/>
                  </a:lnTo>
                  <a:lnTo>
                    <a:pt x="2307120" y="3791407"/>
                  </a:lnTo>
                  <a:lnTo>
                    <a:pt x="2332685" y="3763124"/>
                  </a:lnTo>
                  <a:lnTo>
                    <a:pt x="2356713" y="3719220"/>
                  </a:lnTo>
                  <a:lnTo>
                    <a:pt x="2378799" y="3666274"/>
                  </a:lnTo>
                  <a:lnTo>
                    <a:pt x="2398547" y="3610889"/>
                  </a:lnTo>
                  <a:lnTo>
                    <a:pt x="2429395" y="3519195"/>
                  </a:lnTo>
                  <a:lnTo>
                    <a:pt x="2446185" y="3471913"/>
                  </a:lnTo>
                  <a:lnTo>
                    <a:pt x="2462174" y="3424440"/>
                  </a:lnTo>
                  <a:lnTo>
                    <a:pt x="2477363" y="3376752"/>
                  </a:lnTo>
                  <a:lnTo>
                    <a:pt x="2491740" y="3328886"/>
                  </a:lnTo>
                  <a:lnTo>
                    <a:pt x="2505303" y="3280803"/>
                  </a:lnTo>
                  <a:lnTo>
                    <a:pt x="2518067" y="3232531"/>
                  </a:lnTo>
                  <a:lnTo>
                    <a:pt x="2530017" y="3184055"/>
                  </a:lnTo>
                  <a:lnTo>
                    <a:pt x="2541168" y="3135376"/>
                  </a:lnTo>
                  <a:lnTo>
                    <a:pt x="2551506" y="3086506"/>
                  </a:lnTo>
                  <a:lnTo>
                    <a:pt x="2561031" y="3037433"/>
                  </a:lnTo>
                  <a:lnTo>
                    <a:pt x="2569756" y="2988170"/>
                  </a:lnTo>
                  <a:lnTo>
                    <a:pt x="2577668" y="2938703"/>
                  </a:lnTo>
                  <a:lnTo>
                    <a:pt x="2584780" y="2889034"/>
                  </a:lnTo>
                  <a:lnTo>
                    <a:pt x="2590787" y="2839999"/>
                  </a:lnTo>
                  <a:lnTo>
                    <a:pt x="2595181" y="2790494"/>
                  </a:lnTo>
                  <a:lnTo>
                    <a:pt x="2597353" y="2741079"/>
                  </a:lnTo>
                  <a:close/>
                </a:path>
              </a:pathLst>
            </a:custGeom>
            <a:solidFill>
              <a:srgbClr val="B4CC9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05" name="Google Shape;105;p2"/>
            <p:cNvPicPr preferRelativeResize="0"/>
            <p:nvPr/>
          </p:nvPicPr>
          <p:blipFill rotWithShape="1">
            <a:blip r:embed="rId9">
              <a:alphaModFix/>
            </a:blip>
            <a:srcRect b="0" l="0" r="0" t="0"/>
            <a:stretch/>
          </p:blipFill>
          <p:spPr>
            <a:xfrm>
              <a:off x="5313927" y="839419"/>
              <a:ext cx="7308736" cy="2452594"/>
            </a:xfrm>
            <a:prstGeom prst="rect">
              <a:avLst/>
            </a:prstGeom>
            <a:noFill/>
            <a:ln>
              <a:noFill/>
            </a:ln>
          </p:spPr>
        </p:pic>
      </p:grpSp>
      <p:sp>
        <p:nvSpPr>
          <p:cNvPr id="106" name="Google Shape;106;p2"/>
          <p:cNvSpPr txBox="1"/>
          <p:nvPr>
            <p:ph type="title"/>
          </p:nvPr>
        </p:nvSpPr>
        <p:spPr>
          <a:xfrm>
            <a:off x="6350695" y="1511026"/>
            <a:ext cx="5586600" cy="5586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u="none">
                <a:latin typeface="Arial"/>
                <a:ea typeface="Arial"/>
                <a:cs typeface="Arial"/>
                <a:sym typeface="Arial"/>
              </a:rPr>
              <a:t>PERANGKAT JARINGAN</a:t>
            </a:r>
            <a:endParaRPr/>
          </a:p>
        </p:txBody>
      </p:sp>
      <p:sp>
        <p:nvSpPr>
          <p:cNvPr id="107" name="Google Shape;107;p2"/>
          <p:cNvSpPr txBox="1"/>
          <p:nvPr/>
        </p:nvSpPr>
        <p:spPr>
          <a:xfrm>
            <a:off x="3915149" y="2069626"/>
            <a:ext cx="10457700" cy="3874200"/>
          </a:xfrm>
          <a:prstGeom prst="rect">
            <a:avLst/>
          </a:prstGeom>
          <a:noFill/>
          <a:ln>
            <a:noFill/>
          </a:ln>
        </p:spPr>
        <p:txBody>
          <a:bodyPr anchorCtr="0" anchor="t" bIns="0" lIns="0" spcFirstLastPara="1" rIns="0" wrap="square" tIns="12050">
            <a:spAutoFit/>
          </a:bodyPr>
          <a:lstStyle/>
          <a:p>
            <a:pPr indent="0" lvl="0" marL="0" rtl="0" algn="ctr">
              <a:lnSpc>
                <a:spcPct val="100000"/>
              </a:lnSpc>
              <a:spcBef>
                <a:spcPts val="0"/>
              </a:spcBef>
              <a:spcAft>
                <a:spcPts val="0"/>
              </a:spcAft>
              <a:buNone/>
            </a:pPr>
            <a:r>
              <a:rPr lang="en-US" sz="3550">
                <a:solidFill>
                  <a:srgbClr val="316981"/>
                </a:solidFill>
                <a:latin typeface="Arial"/>
                <a:ea typeface="Arial"/>
                <a:cs typeface="Arial"/>
                <a:sym typeface="Arial"/>
              </a:rPr>
              <a:t>KOM</a:t>
            </a:r>
            <a:r>
              <a:rPr lang="en-US" sz="3550">
                <a:solidFill>
                  <a:srgbClr val="316981"/>
                </a:solidFill>
              </a:rPr>
              <a:t>PUTER</a:t>
            </a:r>
            <a:endParaRPr sz="3550">
              <a:latin typeface="Arial"/>
              <a:ea typeface="Arial"/>
              <a:cs typeface="Arial"/>
              <a:sym typeface="Arial"/>
            </a:endParaRPr>
          </a:p>
          <a:p>
            <a:pPr indent="0" lvl="0" marL="0" rtl="0" algn="l">
              <a:lnSpc>
                <a:spcPct val="100000"/>
              </a:lnSpc>
              <a:spcBef>
                <a:spcPts val="3835"/>
              </a:spcBef>
              <a:spcAft>
                <a:spcPts val="0"/>
              </a:spcAft>
              <a:buNone/>
            </a:pPr>
            <a:r>
              <a:t/>
            </a:r>
            <a:endParaRPr sz="3550">
              <a:latin typeface="Arial"/>
              <a:ea typeface="Arial"/>
              <a:cs typeface="Arial"/>
              <a:sym typeface="Arial"/>
            </a:endParaRPr>
          </a:p>
          <a:p>
            <a:pPr indent="0" lvl="0" marL="12700" marR="5080" rtl="0" algn="ctr">
              <a:lnSpc>
                <a:spcPct val="116100"/>
              </a:lnSpc>
              <a:spcBef>
                <a:spcPts val="0"/>
              </a:spcBef>
              <a:spcAft>
                <a:spcPts val="0"/>
              </a:spcAft>
              <a:buNone/>
            </a:pPr>
            <a:r>
              <a:rPr lang="en-US" sz="3300">
                <a:solidFill>
                  <a:srgbClr val="316981"/>
                </a:solidFill>
                <a:latin typeface="Trebuchet MS"/>
                <a:ea typeface="Trebuchet MS"/>
                <a:cs typeface="Trebuchet MS"/>
                <a:sym typeface="Trebuchet MS"/>
              </a:rPr>
              <a:t>perangkat jaringan komputer adalah perangkat keras atau hardware yang berfungsi untuk membangun sebuah jaringan komputer sehingga komputer lain bisa mengirim data atau terhubung ke perangkat komputer lainnya</a:t>
            </a:r>
            <a:endParaRPr sz="3300">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1" name="Shape 111"/>
        <p:cNvGrpSpPr/>
        <p:nvPr/>
      </p:nvGrpSpPr>
      <p:grpSpPr>
        <a:xfrm>
          <a:off x="0" y="0"/>
          <a:ext cx="0" cy="0"/>
          <a:chOff x="0" y="0"/>
          <a:chExt cx="0" cy="0"/>
        </a:xfrm>
      </p:grpSpPr>
      <p:sp>
        <p:nvSpPr>
          <p:cNvPr id="112" name="Google Shape;112;p3"/>
          <p:cNvSpPr/>
          <p:nvPr/>
        </p:nvSpPr>
        <p:spPr>
          <a:xfrm>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3" name="Google Shape;113;p3"/>
          <p:cNvPicPr preferRelativeResize="0"/>
          <p:nvPr/>
        </p:nvPicPr>
        <p:blipFill rotWithShape="1">
          <a:blip r:embed="rId3">
            <a:alphaModFix/>
          </a:blip>
          <a:srcRect b="0" l="0" r="0" t="0"/>
          <a:stretch/>
        </p:blipFill>
        <p:spPr>
          <a:xfrm>
            <a:off x="11236208" y="0"/>
            <a:ext cx="7051791" cy="3653745"/>
          </a:xfrm>
          <a:prstGeom prst="rect">
            <a:avLst/>
          </a:prstGeom>
          <a:noFill/>
          <a:ln>
            <a:noFill/>
          </a:ln>
        </p:spPr>
      </p:pic>
      <p:grpSp>
        <p:nvGrpSpPr>
          <p:cNvPr id="114" name="Google Shape;114;p3"/>
          <p:cNvGrpSpPr/>
          <p:nvPr/>
        </p:nvGrpSpPr>
        <p:grpSpPr>
          <a:xfrm>
            <a:off x="0" y="0"/>
            <a:ext cx="17194517" cy="9448390"/>
            <a:chOff x="0" y="0"/>
            <a:chExt cx="17194517" cy="9448390"/>
          </a:xfrm>
        </p:grpSpPr>
        <p:pic>
          <p:nvPicPr>
            <p:cNvPr id="115" name="Google Shape;115;p3"/>
            <p:cNvPicPr preferRelativeResize="0"/>
            <p:nvPr/>
          </p:nvPicPr>
          <p:blipFill rotWithShape="1">
            <a:blip r:embed="rId4">
              <a:alphaModFix/>
            </a:blip>
            <a:srcRect b="0" l="0" r="0" t="0"/>
            <a:stretch/>
          </p:blipFill>
          <p:spPr>
            <a:xfrm>
              <a:off x="0" y="0"/>
              <a:ext cx="7014980" cy="3653745"/>
            </a:xfrm>
            <a:prstGeom prst="rect">
              <a:avLst/>
            </a:prstGeom>
            <a:noFill/>
            <a:ln>
              <a:noFill/>
            </a:ln>
          </p:spPr>
        </p:pic>
        <p:sp>
          <p:nvSpPr>
            <p:cNvPr id="116" name="Google Shape;116;p3"/>
            <p:cNvSpPr/>
            <p:nvPr/>
          </p:nvSpPr>
          <p:spPr>
            <a:xfrm>
              <a:off x="3997207" y="0"/>
              <a:ext cx="7258050" cy="3653790"/>
            </a:xfrm>
            <a:custGeom>
              <a:rect b="b" l="l" r="r" t="t"/>
              <a:pathLst>
                <a:path extrusionOk="0" h="3653790" w="7258050">
                  <a:moveTo>
                    <a:pt x="4129399" y="3653745"/>
                  </a:moveTo>
                  <a:lnTo>
                    <a:pt x="0" y="3653745"/>
                  </a:lnTo>
                  <a:lnTo>
                    <a:pt x="0" y="2113519"/>
                  </a:lnTo>
                  <a:lnTo>
                    <a:pt x="30695" y="2091746"/>
                  </a:lnTo>
                  <a:lnTo>
                    <a:pt x="0" y="2084286"/>
                  </a:lnTo>
                  <a:lnTo>
                    <a:pt x="0" y="0"/>
                  </a:lnTo>
                  <a:lnTo>
                    <a:pt x="7257547" y="0"/>
                  </a:lnTo>
                  <a:lnTo>
                    <a:pt x="7257547" y="2084286"/>
                  </a:lnTo>
                  <a:lnTo>
                    <a:pt x="7244440" y="2102545"/>
                  </a:lnTo>
                  <a:lnTo>
                    <a:pt x="7257478" y="2113519"/>
                  </a:lnTo>
                  <a:lnTo>
                    <a:pt x="7257547" y="3607935"/>
                  </a:lnTo>
                  <a:lnTo>
                    <a:pt x="5406669" y="3607935"/>
                  </a:lnTo>
                  <a:lnTo>
                    <a:pt x="5363271" y="3640899"/>
                  </a:lnTo>
                  <a:lnTo>
                    <a:pt x="4175862" y="3640899"/>
                  </a:lnTo>
                  <a:lnTo>
                    <a:pt x="4169054" y="3646893"/>
                  </a:lnTo>
                  <a:lnTo>
                    <a:pt x="4149705" y="3646893"/>
                  </a:lnTo>
                  <a:lnTo>
                    <a:pt x="4129399" y="3653745"/>
                  </a:lnTo>
                  <a:close/>
                </a:path>
                <a:path extrusionOk="0" h="3653790" w="7258050">
                  <a:moveTo>
                    <a:pt x="5539584" y="3653745"/>
                  </a:moveTo>
                  <a:lnTo>
                    <a:pt x="5484760" y="3653745"/>
                  </a:lnTo>
                  <a:lnTo>
                    <a:pt x="5406669" y="3607935"/>
                  </a:lnTo>
                  <a:lnTo>
                    <a:pt x="7257547" y="3607935"/>
                  </a:lnTo>
                  <a:lnTo>
                    <a:pt x="7257547" y="3620970"/>
                  </a:lnTo>
                  <a:lnTo>
                    <a:pt x="5573651" y="3620970"/>
                  </a:lnTo>
                  <a:lnTo>
                    <a:pt x="5539584" y="3653745"/>
                  </a:lnTo>
                  <a:close/>
                </a:path>
                <a:path extrusionOk="0" h="3653790" w="7258050">
                  <a:moveTo>
                    <a:pt x="7257547" y="3653745"/>
                  </a:moveTo>
                  <a:lnTo>
                    <a:pt x="5682078" y="3653745"/>
                  </a:lnTo>
                  <a:lnTo>
                    <a:pt x="5573651" y="3620970"/>
                  </a:lnTo>
                  <a:lnTo>
                    <a:pt x="7257547" y="3620970"/>
                  </a:lnTo>
                  <a:lnTo>
                    <a:pt x="7257547" y="3653745"/>
                  </a:lnTo>
                  <a:close/>
                </a:path>
                <a:path extrusionOk="0" h="3653790" w="7258050">
                  <a:moveTo>
                    <a:pt x="5346359" y="3653745"/>
                  </a:moveTo>
                  <a:lnTo>
                    <a:pt x="4190202" y="3653745"/>
                  </a:lnTo>
                  <a:lnTo>
                    <a:pt x="4175862" y="3640899"/>
                  </a:lnTo>
                  <a:lnTo>
                    <a:pt x="5363271" y="3640899"/>
                  </a:lnTo>
                  <a:lnTo>
                    <a:pt x="5346359" y="3653745"/>
                  </a:lnTo>
                  <a:close/>
                </a:path>
                <a:path extrusionOk="0" h="3653790" w="7258050">
                  <a:moveTo>
                    <a:pt x="4161274" y="3653745"/>
                  </a:moveTo>
                  <a:lnTo>
                    <a:pt x="4158806" y="3653745"/>
                  </a:lnTo>
                  <a:lnTo>
                    <a:pt x="4149705" y="3646893"/>
                  </a:lnTo>
                  <a:lnTo>
                    <a:pt x="4169054" y="3646893"/>
                  </a:lnTo>
                  <a:lnTo>
                    <a:pt x="4161274" y="3653745"/>
                  </a:lnTo>
                  <a:close/>
                </a:path>
              </a:pathLst>
            </a:custGeom>
            <a:solidFill>
              <a:srgbClr val="FAF4E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17" name="Google Shape;117;p3"/>
            <p:cNvPicPr preferRelativeResize="0"/>
            <p:nvPr/>
          </p:nvPicPr>
          <p:blipFill rotWithShape="1">
            <a:blip r:embed="rId5">
              <a:alphaModFix/>
            </a:blip>
            <a:srcRect b="0" l="0" r="0" t="0"/>
            <a:stretch/>
          </p:blipFill>
          <p:spPr>
            <a:xfrm>
              <a:off x="3997207" y="0"/>
              <a:ext cx="12541871" cy="9448087"/>
            </a:xfrm>
            <a:prstGeom prst="rect">
              <a:avLst/>
            </a:prstGeom>
            <a:noFill/>
            <a:ln>
              <a:noFill/>
            </a:ln>
          </p:spPr>
        </p:pic>
        <p:sp>
          <p:nvSpPr>
            <p:cNvPr id="118" name="Google Shape;118;p3"/>
            <p:cNvSpPr/>
            <p:nvPr/>
          </p:nvSpPr>
          <p:spPr>
            <a:xfrm>
              <a:off x="8986181" y="1797139"/>
              <a:ext cx="6716395" cy="7018655"/>
            </a:xfrm>
            <a:custGeom>
              <a:rect b="b" l="l" r="r" t="t"/>
              <a:pathLst>
                <a:path extrusionOk="0" h="7018655" w="6716394">
                  <a:moveTo>
                    <a:pt x="6716063" y="7018215"/>
                  </a:moveTo>
                  <a:lnTo>
                    <a:pt x="0" y="7018215"/>
                  </a:lnTo>
                  <a:lnTo>
                    <a:pt x="0" y="0"/>
                  </a:lnTo>
                  <a:lnTo>
                    <a:pt x="6716063" y="0"/>
                  </a:lnTo>
                  <a:lnTo>
                    <a:pt x="6716063" y="701821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9" name="Google Shape;119;p3"/>
            <p:cNvSpPr/>
            <p:nvPr/>
          </p:nvSpPr>
          <p:spPr>
            <a:xfrm>
              <a:off x="11923531" y="839418"/>
              <a:ext cx="636905" cy="2453005"/>
            </a:xfrm>
            <a:custGeom>
              <a:rect b="b" l="l" r="r" t="t"/>
              <a:pathLst>
                <a:path extrusionOk="0" h="2453004" w="636904">
                  <a:moveTo>
                    <a:pt x="91961" y="649473"/>
                  </a:moveTo>
                  <a:lnTo>
                    <a:pt x="51628" y="632145"/>
                  </a:lnTo>
                  <a:lnTo>
                    <a:pt x="34865" y="591381"/>
                  </a:lnTo>
                  <a:lnTo>
                    <a:pt x="35228" y="583973"/>
                  </a:lnTo>
                  <a:lnTo>
                    <a:pt x="36974" y="576628"/>
                  </a:lnTo>
                  <a:lnTo>
                    <a:pt x="44751" y="524466"/>
                  </a:lnTo>
                  <a:lnTo>
                    <a:pt x="53293" y="471987"/>
                  </a:lnTo>
                  <a:lnTo>
                    <a:pt x="63132" y="419535"/>
                  </a:lnTo>
                  <a:lnTo>
                    <a:pt x="74800" y="367453"/>
                  </a:lnTo>
                  <a:lnTo>
                    <a:pt x="88829" y="316083"/>
                  </a:lnTo>
                  <a:lnTo>
                    <a:pt x="105750" y="265768"/>
                  </a:lnTo>
                  <a:lnTo>
                    <a:pt x="126094" y="216851"/>
                  </a:lnTo>
                  <a:lnTo>
                    <a:pt x="150395" y="169676"/>
                  </a:lnTo>
                  <a:lnTo>
                    <a:pt x="176530" y="128441"/>
                  </a:lnTo>
                  <a:lnTo>
                    <a:pt x="207853" y="91001"/>
                  </a:lnTo>
                  <a:lnTo>
                    <a:pt x="243799" y="57965"/>
                  </a:lnTo>
                  <a:lnTo>
                    <a:pt x="283777" y="29942"/>
                  </a:lnTo>
                  <a:lnTo>
                    <a:pt x="328198" y="8126"/>
                  </a:lnTo>
                  <a:lnTo>
                    <a:pt x="377008" y="0"/>
                  </a:lnTo>
                  <a:lnTo>
                    <a:pt x="403646" y="4610"/>
                  </a:lnTo>
                  <a:lnTo>
                    <a:pt x="452304" y="24913"/>
                  </a:lnTo>
                  <a:lnTo>
                    <a:pt x="495627" y="57675"/>
                  </a:lnTo>
                  <a:lnTo>
                    <a:pt x="532035" y="97485"/>
                  </a:lnTo>
                  <a:lnTo>
                    <a:pt x="542619" y="113420"/>
                  </a:lnTo>
                  <a:lnTo>
                    <a:pt x="373832" y="113420"/>
                  </a:lnTo>
                  <a:lnTo>
                    <a:pt x="371110" y="115008"/>
                  </a:lnTo>
                  <a:lnTo>
                    <a:pt x="372026" y="115008"/>
                  </a:lnTo>
                  <a:lnTo>
                    <a:pt x="354778" y="122124"/>
                  </a:lnTo>
                  <a:lnTo>
                    <a:pt x="335080" y="133041"/>
                  </a:lnTo>
                  <a:lnTo>
                    <a:pt x="299882" y="161510"/>
                  </a:lnTo>
                  <a:lnTo>
                    <a:pt x="265183" y="203156"/>
                  </a:lnTo>
                  <a:lnTo>
                    <a:pt x="237501" y="250715"/>
                  </a:lnTo>
                  <a:lnTo>
                    <a:pt x="215604" y="301931"/>
                  </a:lnTo>
                  <a:lnTo>
                    <a:pt x="198258" y="354551"/>
                  </a:lnTo>
                  <a:lnTo>
                    <a:pt x="185356" y="404533"/>
                  </a:lnTo>
                  <a:lnTo>
                    <a:pt x="173844" y="454794"/>
                  </a:lnTo>
                  <a:lnTo>
                    <a:pt x="163725" y="505334"/>
                  </a:lnTo>
                  <a:lnTo>
                    <a:pt x="155000" y="556153"/>
                  </a:lnTo>
                  <a:lnTo>
                    <a:pt x="147673" y="607251"/>
                  </a:lnTo>
                  <a:lnTo>
                    <a:pt x="146652" y="610869"/>
                  </a:lnTo>
                  <a:lnTo>
                    <a:pt x="117367" y="643639"/>
                  </a:lnTo>
                  <a:lnTo>
                    <a:pt x="95703" y="649355"/>
                  </a:lnTo>
                  <a:lnTo>
                    <a:pt x="91961" y="649473"/>
                  </a:lnTo>
                  <a:close/>
                </a:path>
                <a:path extrusionOk="0" h="2453004" w="636904">
                  <a:moveTo>
                    <a:pt x="374669" y="113821"/>
                  </a:moveTo>
                  <a:lnTo>
                    <a:pt x="373832" y="113420"/>
                  </a:lnTo>
                  <a:lnTo>
                    <a:pt x="375874" y="113420"/>
                  </a:lnTo>
                  <a:lnTo>
                    <a:pt x="374669" y="113821"/>
                  </a:lnTo>
                  <a:close/>
                </a:path>
                <a:path extrusionOk="0" h="2453004" w="636904">
                  <a:moveTo>
                    <a:pt x="374776" y="113873"/>
                  </a:moveTo>
                  <a:lnTo>
                    <a:pt x="375874" y="113420"/>
                  </a:lnTo>
                  <a:lnTo>
                    <a:pt x="374776" y="113873"/>
                  </a:lnTo>
                  <a:close/>
                </a:path>
                <a:path extrusionOk="0" h="2453004" w="636904">
                  <a:moveTo>
                    <a:pt x="453602" y="186629"/>
                  </a:moveTo>
                  <a:lnTo>
                    <a:pt x="447102" y="176708"/>
                  </a:lnTo>
                  <a:lnTo>
                    <a:pt x="443699" y="169449"/>
                  </a:lnTo>
                  <a:lnTo>
                    <a:pt x="438936" y="163098"/>
                  </a:lnTo>
                  <a:lnTo>
                    <a:pt x="408915" y="133275"/>
                  </a:lnTo>
                  <a:lnTo>
                    <a:pt x="379503" y="116142"/>
                  </a:lnTo>
                  <a:lnTo>
                    <a:pt x="374776" y="113873"/>
                  </a:lnTo>
                  <a:lnTo>
                    <a:pt x="375874" y="113420"/>
                  </a:lnTo>
                  <a:lnTo>
                    <a:pt x="542619" y="113420"/>
                  </a:lnTo>
                  <a:lnTo>
                    <a:pt x="547139" y="120225"/>
                  </a:lnTo>
                  <a:lnTo>
                    <a:pt x="558393" y="147029"/>
                  </a:lnTo>
                  <a:lnTo>
                    <a:pt x="566567" y="174564"/>
                  </a:lnTo>
                  <a:lnTo>
                    <a:pt x="568589" y="185782"/>
                  </a:lnTo>
                  <a:lnTo>
                    <a:pt x="453453" y="185782"/>
                  </a:lnTo>
                  <a:lnTo>
                    <a:pt x="453602" y="186629"/>
                  </a:lnTo>
                  <a:close/>
                </a:path>
                <a:path extrusionOk="0" h="2453004" w="636904">
                  <a:moveTo>
                    <a:pt x="372026" y="115008"/>
                  </a:moveTo>
                  <a:lnTo>
                    <a:pt x="371110" y="115008"/>
                  </a:lnTo>
                  <a:lnTo>
                    <a:pt x="374669" y="113821"/>
                  </a:lnTo>
                  <a:lnTo>
                    <a:pt x="372026" y="115008"/>
                  </a:lnTo>
                  <a:close/>
                </a:path>
                <a:path extrusionOk="0" h="2453004" w="636904">
                  <a:moveTo>
                    <a:pt x="453744" y="186845"/>
                  </a:moveTo>
                  <a:lnTo>
                    <a:pt x="453602" y="186629"/>
                  </a:lnTo>
                  <a:lnTo>
                    <a:pt x="453453" y="185782"/>
                  </a:lnTo>
                  <a:lnTo>
                    <a:pt x="453744" y="186845"/>
                  </a:lnTo>
                  <a:close/>
                </a:path>
                <a:path extrusionOk="0" h="2453004" w="636904">
                  <a:moveTo>
                    <a:pt x="569489" y="190772"/>
                  </a:moveTo>
                  <a:lnTo>
                    <a:pt x="454814" y="190772"/>
                  </a:lnTo>
                  <a:lnTo>
                    <a:pt x="455722" y="189865"/>
                  </a:lnTo>
                  <a:lnTo>
                    <a:pt x="453744" y="186845"/>
                  </a:lnTo>
                  <a:lnTo>
                    <a:pt x="453453" y="185782"/>
                  </a:lnTo>
                  <a:lnTo>
                    <a:pt x="568589" y="185782"/>
                  </a:lnTo>
                  <a:lnTo>
                    <a:pt x="569489" y="190772"/>
                  </a:lnTo>
                  <a:close/>
                </a:path>
                <a:path extrusionOk="0" h="2453004" w="636904">
                  <a:moveTo>
                    <a:pt x="399633" y="2348478"/>
                  </a:moveTo>
                  <a:lnTo>
                    <a:pt x="244987" y="2348478"/>
                  </a:lnTo>
                  <a:lnTo>
                    <a:pt x="224735" y="2330712"/>
                  </a:lnTo>
                  <a:lnTo>
                    <a:pt x="243720" y="2321740"/>
                  </a:lnTo>
                  <a:lnTo>
                    <a:pt x="282693" y="2295685"/>
                  </a:lnTo>
                  <a:lnTo>
                    <a:pt x="316903" y="2265015"/>
                  </a:lnTo>
                  <a:lnTo>
                    <a:pt x="346712" y="2230328"/>
                  </a:lnTo>
                  <a:lnTo>
                    <a:pt x="372486" y="2192222"/>
                  </a:lnTo>
                  <a:lnTo>
                    <a:pt x="394588" y="2151297"/>
                  </a:lnTo>
                  <a:lnTo>
                    <a:pt x="413382" y="2108151"/>
                  </a:lnTo>
                  <a:lnTo>
                    <a:pt x="429232" y="2063382"/>
                  </a:lnTo>
                  <a:lnTo>
                    <a:pt x="442501" y="2017589"/>
                  </a:lnTo>
                  <a:lnTo>
                    <a:pt x="453554" y="1971371"/>
                  </a:lnTo>
                  <a:lnTo>
                    <a:pt x="462755" y="1925326"/>
                  </a:lnTo>
                  <a:lnTo>
                    <a:pt x="470466" y="1880053"/>
                  </a:lnTo>
                  <a:lnTo>
                    <a:pt x="478044" y="1830391"/>
                  </a:lnTo>
                  <a:lnTo>
                    <a:pt x="484941" y="1780667"/>
                  </a:lnTo>
                  <a:lnTo>
                    <a:pt x="491175" y="1730886"/>
                  </a:lnTo>
                  <a:lnTo>
                    <a:pt x="496765" y="1681051"/>
                  </a:lnTo>
                  <a:lnTo>
                    <a:pt x="501728" y="1631166"/>
                  </a:lnTo>
                  <a:lnTo>
                    <a:pt x="506082" y="1581236"/>
                  </a:lnTo>
                  <a:lnTo>
                    <a:pt x="509845" y="1531264"/>
                  </a:lnTo>
                  <a:lnTo>
                    <a:pt x="513033" y="1481255"/>
                  </a:lnTo>
                  <a:lnTo>
                    <a:pt x="515666" y="1431213"/>
                  </a:lnTo>
                  <a:lnTo>
                    <a:pt x="517760" y="1381142"/>
                  </a:lnTo>
                  <a:lnTo>
                    <a:pt x="519334" y="1331046"/>
                  </a:lnTo>
                  <a:lnTo>
                    <a:pt x="520404" y="1280928"/>
                  </a:lnTo>
                  <a:lnTo>
                    <a:pt x="520990" y="1230794"/>
                  </a:lnTo>
                  <a:lnTo>
                    <a:pt x="521109" y="1180647"/>
                  </a:lnTo>
                  <a:lnTo>
                    <a:pt x="520777" y="1130491"/>
                  </a:lnTo>
                  <a:lnTo>
                    <a:pt x="520014" y="1080331"/>
                  </a:lnTo>
                  <a:lnTo>
                    <a:pt x="518837" y="1030170"/>
                  </a:lnTo>
                  <a:lnTo>
                    <a:pt x="517263" y="980013"/>
                  </a:lnTo>
                  <a:lnTo>
                    <a:pt x="515311" y="929864"/>
                  </a:lnTo>
                  <a:lnTo>
                    <a:pt x="512997" y="879726"/>
                  </a:lnTo>
                  <a:lnTo>
                    <a:pt x="510341" y="829604"/>
                  </a:lnTo>
                  <a:lnTo>
                    <a:pt x="507359" y="779503"/>
                  </a:lnTo>
                  <a:lnTo>
                    <a:pt x="504069" y="729425"/>
                  </a:lnTo>
                  <a:lnTo>
                    <a:pt x="500489" y="679375"/>
                  </a:lnTo>
                  <a:lnTo>
                    <a:pt x="496637" y="629358"/>
                  </a:lnTo>
                  <a:lnTo>
                    <a:pt x="492530" y="579377"/>
                  </a:lnTo>
                  <a:lnTo>
                    <a:pt x="488186" y="529436"/>
                  </a:lnTo>
                  <a:lnTo>
                    <a:pt x="483623" y="479540"/>
                  </a:lnTo>
                  <a:lnTo>
                    <a:pt x="479468" y="435406"/>
                  </a:lnTo>
                  <a:lnTo>
                    <a:pt x="475171" y="391243"/>
                  </a:lnTo>
                  <a:lnTo>
                    <a:pt x="470733" y="347051"/>
                  </a:lnTo>
                  <a:lnTo>
                    <a:pt x="466059" y="301931"/>
                  </a:lnTo>
                  <a:lnTo>
                    <a:pt x="455949" y="208466"/>
                  </a:lnTo>
                  <a:lnTo>
                    <a:pt x="455586" y="200852"/>
                  </a:lnTo>
                  <a:lnTo>
                    <a:pt x="454769" y="193290"/>
                  </a:lnTo>
                  <a:lnTo>
                    <a:pt x="453602" y="186629"/>
                  </a:lnTo>
                  <a:lnTo>
                    <a:pt x="453744" y="186845"/>
                  </a:lnTo>
                  <a:lnTo>
                    <a:pt x="454814" y="190772"/>
                  </a:lnTo>
                  <a:lnTo>
                    <a:pt x="569489" y="190772"/>
                  </a:lnTo>
                  <a:lnTo>
                    <a:pt x="571663" y="202831"/>
                  </a:lnTo>
                  <a:lnTo>
                    <a:pt x="573679" y="231830"/>
                  </a:lnTo>
                  <a:lnTo>
                    <a:pt x="579090" y="282733"/>
                  </a:lnTo>
                  <a:lnTo>
                    <a:pt x="584415" y="333636"/>
                  </a:lnTo>
                  <a:lnTo>
                    <a:pt x="589619" y="384539"/>
                  </a:lnTo>
                  <a:lnTo>
                    <a:pt x="594672" y="435442"/>
                  </a:lnTo>
                  <a:lnTo>
                    <a:pt x="599539" y="486345"/>
                  </a:lnTo>
                  <a:lnTo>
                    <a:pt x="604197" y="537745"/>
                  </a:lnTo>
                  <a:lnTo>
                    <a:pt x="608630" y="589182"/>
                  </a:lnTo>
                  <a:lnTo>
                    <a:pt x="613491" y="649473"/>
                  </a:lnTo>
                  <a:lnTo>
                    <a:pt x="616742" y="692160"/>
                  </a:lnTo>
                  <a:lnTo>
                    <a:pt x="620380" y="743696"/>
                  </a:lnTo>
                  <a:lnTo>
                    <a:pt x="623711" y="795258"/>
                  </a:lnTo>
                  <a:lnTo>
                    <a:pt x="626715" y="846845"/>
                  </a:lnTo>
                  <a:lnTo>
                    <a:pt x="629373" y="898454"/>
                  </a:lnTo>
                  <a:lnTo>
                    <a:pt x="631663" y="950082"/>
                  </a:lnTo>
                  <a:lnTo>
                    <a:pt x="633565" y="1001727"/>
                  </a:lnTo>
                  <a:lnTo>
                    <a:pt x="634936" y="1052030"/>
                  </a:lnTo>
                  <a:lnTo>
                    <a:pt x="635908" y="1102353"/>
                  </a:lnTo>
                  <a:lnTo>
                    <a:pt x="636460" y="1152690"/>
                  </a:lnTo>
                  <a:lnTo>
                    <a:pt x="636574" y="1203034"/>
                  </a:lnTo>
                  <a:lnTo>
                    <a:pt x="636230" y="1253378"/>
                  </a:lnTo>
                  <a:lnTo>
                    <a:pt x="635410" y="1303715"/>
                  </a:lnTo>
                  <a:lnTo>
                    <a:pt x="634095" y="1354038"/>
                  </a:lnTo>
                  <a:lnTo>
                    <a:pt x="632265" y="1404341"/>
                  </a:lnTo>
                  <a:lnTo>
                    <a:pt x="629902" y="1454617"/>
                  </a:lnTo>
                  <a:lnTo>
                    <a:pt x="626986" y="1504859"/>
                  </a:lnTo>
                  <a:lnTo>
                    <a:pt x="623887" y="1555620"/>
                  </a:lnTo>
                  <a:lnTo>
                    <a:pt x="620047" y="1606349"/>
                  </a:lnTo>
                  <a:lnTo>
                    <a:pt x="615488" y="1657012"/>
                  </a:lnTo>
                  <a:lnTo>
                    <a:pt x="610233" y="1707578"/>
                  </a:lnTo>
                  <a:lnTo>
                    <a:pt x="604302" y="1758013"/>
                  </a:lnTo>
                  <a:lnTo>
                    <a:pt x="598640" y="1811300"/>
                  </a:lnTo>
                  <a:lnTo>
                    <a:pt x="591614" y="1864371"/>
                  </a:lnTo>
                  <a:lnTo>
                    <a:pt x="583224" y="1917225"/>
                  </a:lnTo>
                  <a:lnTo>
                    <a:pt x="573465" y="1969862"/>
                  </a:lnTo>
                  <a:lnTo>
                    <a:pt x="562337" y="2022282"/>
                  </a:lnTo>
                  <a:lnTo>
                    <a:pt x="548270" y="2072681"/>
                  </a:lnTo>
                  <a:lnTo>
                    <a:pt x="531993" y="2122766"/>
                  </a:lnTo>
                  <a:lnTo>
                    <a:pt x="513018" y="2171947"/>
                  </a:lnTo>
                  <a:lnTo>
                    <a:pt x="490856" y="2219631"/>
                  </a:lnTo>
                  <a:lnTo>
                    <a:pt x="465020" y="2265229"/>
                  </a:lnTo>
                  <a:lnTo>
                    <a:pt x="435022" y="2308148"/>
                  </a:lnTo>
                  <a:lnTo>
                    <a:pt x="400373" y="2347798"/>
                  </a:lnTo>
                  <a:lnTo>
                    <a:pt x="399633" y="2348478"/>
                  </a:lnTo>
                  <a:close/>
                </a:path>
                <a:path extrusionOk="0" h="2453004" w="636904">
                  <a:moveTo>
                    <a:pt x="200875" y="2452594"/>
                  </a:moveTo>
                  <a:lnTo>
                    <a:pt x="163599" y="2434095"/>
                  </a:lnTo>
                  <a:lnTo>
                    <a:pt x="129415" y="2403575"/>
                  </a:lnTo>
                  <a:lnTo>
                    <a:pt x="100250" y="2368416"/>
                  </a:lnTo>
                  <a:lnTo>
                    <a:pt x="78033" y="2336002"/>
                  </a:lnTo>
                  <a:lnTo>
                    <a:pt x="53797" y="2292340"/>
                  </a:lnTo>
                  <a:lnTo>
                    <a:pt x="34935" y="2247137"/>
                  </a:lnTo>
                  <a:lnTo>
                    <a:pt x="20839" y="2200597"/>
                  </a:lnTo>
                  <a:lnTo>
                    <a:pt x="10904" y="2152920"/>
                  </a:lnTo>
                  <a:lnTo>
                    <a:pt x="4523" y="2104310"/>
                  </a:lnTo>
                  <a:lnTo>
                    <a:pt x="1090" y="2054968"/>
                  </a:lnTo>
                  <a:lnTo>
                    <a:pt x="0" y="2005098"/>
                  </a:lnTo>
                  <a:lnTo>
                    <a:pt x="645" y="1954902"/>
                  </a:lnTo>
                  <a:lnTo>
                    <a:pt x="2420" y="1904582"/>
                  </a:lnTo>
                  <a:lnTo>
                    <a:pt x="4719" y="1854340"/>
                  </a:lnTo>
                  <a:lnTo>
                    <a:pt x="6936" y="1804378"/>
                  </a:lnTo>
                  <a:lnTo>
                    <a:pt x="8465" y="1754900"/>
                  </a:lnTo>
                  <a:lnTo>
                    <a:pt x="8698" y="1706108"/>
                  </a:lnTo>
                  <a:lnTo>
                    <a:pt x="7032" y="1658203"/>
                  </a:lnTo>
                  <a:lnTo>
                    <a:pt x="16924" y="1622641"/>
                  </a:lnTo>
                  <a:lnTo>
                    <a:pt x="44411" y="1604926"/>
                  </a:lnTo>
                  <a:lnTo>
                    <a:pt x="78454" y="1604991"/>
                  </a:lnTo>
                  <a:lnTo>
                    <a:pt x="108010" y="1622772"/>
                  </a:lnTo>
                  <a:lnTo>
                    <a:pt x="122040" y="1658203"/>
                  </a:lnTo>
                  <a:lnTo>
                    <a:pt x="123844" y="1706108"/>
                  </a:lnTo>
                  <a:lnTo>
                    <a:pt x="123758" y="1758013"/>
                  </a:lnTo>
                  <a:lnTo>
                    <a:pt x="122630" y="1802368"/>
                  </a:lnTo>
                  <a:lnTo>
                    <a:pt x="120735" y="1850592"/>
                  </a:lnTo>
                  <a:lnTo>
                    <a:pt x="118734" y="1898868"/>
                  </a:lnTo>
                  <a:lnTo>
                    <a:pt x="117191" y="1947180"/>
                  </a:lnTo>
                  <a:lnTo>
                    <a:pt x="116668" y="1995507"/>
                  </a:lnTo>
                  <a:lnTo>
                    <a:pt x="117730" y="2043831"/>
                  </a:lnTo>
                  <a:lnTo>
                    <a:pt x="121148" y="2092884"/>
                  </a:lnTo>
                  <a:lnTo>
                    <a:pt x="127939" y="2141766"/>
                  </a:lnTo>
                  <a:lnTo>
                    <a:pt x="139032" y="2189473"/>
                  </a:lnTo>
                  <a:lnTo>
                    <a:pt x="155355" y="2235002"/>
                  </a:lnTo>
                  <a:lnTo>
                    <a:pt x="177836" y="2277348"/>
                  </a:lnTo>
                  <a:lnTo>
                    <a:pt x="207404" y="2315508"/>
                  </a:lnTo>
                  <a:lnTo>
                    <a:pt x="224735" y="2330712"/>
                  </a:lnTo>
                  <a:lnTo>
                    <a:pt x="199619" y="2342580"/>
                  </a:lnTo>
                  <a:lnTo>
                    <a:pt x="244987" y="2348478"/>
                  </a:lnTo>
                  <a:lnTo>
                    <a:pt x="399633" y="2348478"/>
                  </a:lnTo>
                  <a:lnTo>
                    <a:pt x="364582" y="2380701"/>
                  </a:lnTo>
                  <a:lnTo>
                    <a:pt x="325808" y="2408982"/>
                  </a:lnTo>
                  <a:lnTo>
                    <a:pt x="284052" y="2432644"/>
                  </a:lnTo>
                  <a:lnTo>
                    <a:pt x="239316" y="2451690"/>
                  </a:lnTo>
                  <a:lnTo>
                    <a:pt x="200875" y="2452594"/>
                  </a:lnTo>
                  <a:close/>
                </a:path>
                <a:path extrusionOk="0" h="2453004" w="636904">
                  <a:moveTo>
                    <a:pt x="244987" y="2348478"/>
                  </a:moveTo>
                  <a:lnTo>
                    <a:pt x="199619" y="2342580"/>
                  </a:lnTo>
                  <a:lnTo>
                    <a:pt x="224735" y="2330712"/>
                  </a:lnTo>
                  <a:lnTo>
                    <a:pt x="244987" y="2348478"/>
                  </a:lnTo>
                  <a:close/>
                </a:path>
              </a:pathLst>
            </a:custGeom>
            <a:solidFill>
              <a:srgbClr val="59694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0" name="Google Shape;120;p3"/>
            <p:cNvSpPr/>
            <p:nvPr/>
          </p:nvSpPr>
          <p:spPr>
            <a:xfrm>
              <a:off x="14515862" y="5684502"/>
              <a:ext cx="1677035" cy="3392170"/>
            </a:xfrm>
            <a:custGeom>
              <a:rect b="b" l="l" r="r" t="t"/>
              <a:pathLst>
                <a:path extrusionOk="0" h="3392170" w="1677034">
                  <a:moveTo>
                    <a:pt x="0" y="3391944"/>
                  </a:moveTo>
                  <a:lnTo>
                    <a:pt x="35509" y="3357746"/>
                  </a:lnTo>
                  <a:lnTo>
                    <a:pt x="70704" y="3323208"/>
                  </a:lnTo>
                  <a:lnTo>
                    <a:pt x="105581" y="3288332"/>
                  </a:lnTo>
                  <a:lnTo>
                    <a:pt x="140140" y="3253124"/>
                  </a:lnTo>
                  <a:lnTo>
                    <a:pt x="174378" y="3217586"/>
                  </a:lnTo>
                  <a:lnTo>
                    <a:pt x="208294" y="3181724"/>
                  </a:lnTo>
                  <a:lnTo>
                    <a:pt x="241885" y="3145540"/>
                  </a:lnTo>
                  <a:lnTo>
                    <a:pt x="275149" y="3109039"/>
                  </a:lnTo>
                  <a:lnTo>
                    <a:pt x="308085" y="3072225"/>
                  </a:lnTo>
                  <a:lnTo>
                    <a:pt x="340691" y="3035101"/>
                  </a:lnTo>
                  <a:lnTo>
                    <a:pt x="372964" y="2997672"/>
                  </a:lnTo>
                  <a:lnTo>
                    <a:pt x="404903" y="2959942"/>
                  </a:lnTo>
                  <a:lnTo>
                    <a:pt x="436506" y="2921914"/>
                  </a:lnTo>
                  <a:lnTo>
                    <a:pt x="467770" y="2883592"/>
                  </a:lnTo>
                  <a:lnTo>
                    <a:pt x="498694" y="2844981"/>
                  </a:lnTo>
                  <a:lnTo>
                    <a:pt x="529277" y="2806083"/>
                  </a:lnTo>
                  <a:lnTo>
                    <a:pt x="559515" y="2766904"/>
                  </a:lnTo>
                  <a:lnTo>
                    <a:pt x="589407" y="2727447"/>
                  </a:lnTo>
                  <a:lnTo>
                    <a:pt x="618952" y="2687716"/>
                  </a:lnTo>
                  <a:lnTo>
                    <a:pt x="648147" y="2647715"/>
                  </a:lnTo>
                  <a:lnTo>
                    <a:pt x="676990" y="2607447"/>
                  </a:lnTo>
                  <a:lnTo>
                    <a:pt x="705479" y="2566918"/>
                  </a:lnTo>
                  <a:lnTo>
                    <a:pt x="733613" y="2526130"/>
                  </a:lnTo>
                  <a:lnTo>
                    <a:pt x="761389" y="2485088"/>
                  </a:lnTo>
                  <a:lnTo>
                    <a:pt x="788805" y="2443795"/>
                  </a:lnTo>
                  <a:lnTo>
                    <a:pt x="815860" y="2402256"/>
                  </a:lnTo>
                  <a:lnTo>
                    <a:pt x="842552" y="2360474"/>
                  </a:lnTo>
                  <a:lnTo>
                    <a:pt x="868879" y="2318454"/>
                  </a:lnTo>
                  <a:lnTo>
                    <a:pt x="894838" y="2276199"/>
                  </a:lnTo>
                  <a:lnTo>
                    <a:pt x="920428" y="2233713"/>
                  </a:lnTo>
                  <a:lnTo>
                    <a:pt x="945647" y="2191000"/>
                  </a:lnTo>
                  <a:lnTo>
                    <a:pt x="970493" y="2148065"/>
                  </a:lnTo>
                  <a:lnTo>
                    <a:pt x="994963" y="2104910"/>
                  </a:lnTo>
                  <a:lnTo>
                    <a:pt x="1019057" y="2061540"/>
                  </a:lnTo>
                  <a:lnTo>
                    <a:pt x="1042772" y="2017960"/>
                  </a:lnTo>
                  <a:lnTo>
                    <a:pt x="1066106" y="1974171"/>
                  </a:lnTo>
                  <a:lnTo>
                    <a:pt x="1089058" y="1930180"/>
                  </a:lnTo>
                  <a:lnTo>
                    <a:pt x="1111624" y="1885989"/>
                  </a:lnTo>
                  <a:lnTo>
                    <a:pt x="1133805" y="1841603"/>
                  </a:lnTo>
                  <a:lnTo>
                    <a:pt x="1155596" y="1797026"/>
                  </a:lnTo>
                  <a:lnTo>
                    <a:pt x="1176997" y="1752260"/>
                  </a:lnTo>
                  <a:lnTo>
                    <a:pt x="1198005" y="1707312"/>
                  </a:lnTo>
                  <a:lnTo>
                    <a:pt x="1218619" y="1662183"/>
                  </a:lnTo>
                  <a:lnTo>
                    <a:pt x="1238837" y="1616879"/>
                  </a:lnTo>
                  <a:lnTo>
                    <a:pt x="1258657" y="1571403"/>
                  </a:lnTo>
                  <a:lnTo>
                    <a:pt x="1278076" y="1525759"/>
                  </a:lnTo>
                  <a:lnTo>
                    <a:pt x="1297093" y="1479950"/>
                  </a:lnTo>
                  <a:lnTo>
                    <a:pt x="1315706" y="1433982"/>
                  </a:lnTo>
                  <a:lnTo>
                    <a:pt x="1333913" y="1387858"/>
                  </a:lnTo>
                  <a:lnTo>
                    <a:pt x="1351712" y="1341582"/>
                  </a:lnTo>
                  <a:lnTo>
                    <a:pt x="1369101" y="1295157"/>
                  </a:lnTo>
                  <a:lnTo>
                    <a:pt x="1386078" y="1248588"/>
                  </a:lnTo>
                  <a:lnTo>
                    <a:pt x="1402642" y="1201878"/>
                  </a:lnTo>
                  <a:lnTo>
                    <a:pt x="1418790" y="1155032"/>
                  </a:lnTo>
                  <a:lnTo>
                    <a:pt x="1434520" y="1108054"/>
                  </a:lnTo>
                  <a:lnTo>
                    <a:pt x="1449830" y="1060947"/>
                  </a:lnTo>
                  <a:lnTo>
                    <a:pt x="1464719" y="1013715"/>
                  </a:lnTo>
                  <a:lnTo>
                    <a:pt x="1479184" y="966362"/>
                  </a:lnTo>
                  <a:lnTo>
                    <a:pt x="1493224" y="918893"/>
                  </a:lnTo>
                  <a:lnTo>
                    <a:pt x="1506837" y="871310"/>
                  </a:lnTo>
                  <a:lnTo>
                    <a:pt x="1520021" y="823619"/>
                  </a:lnTo>
                  <a:lnTo>
                    <a:pt x="1532773" y="775823"/>
                  </a:lnTo>
                  <a:lnTo>
                    <a:pt x="1545092" y="727925"/>
                  </a:lnTo>
                  <a:lnTo>
                    <a:pt x="1556976" y="679930"/>
                  </a:lnTo>
                  <a:lnTo>
                    <a:pt x="1568422" y="631842"/>
                  </a:lnTo>
                  <a:lnTo>
                    <a:pt x="1579430" y="583665"/>
                  </a:lnTo>
                  <a:lnTo>
                    <a:pt x="1589997" y="535402"/>
                  </a:lnTo>
                  <a:lnTo>
                    <a:pt x="1600121" y="487058"/>
                  </a:lnTo>
                  <a:lnTo>
                    <a:pt x="1609800" y="438636"/>
                  </a:lnTo>
                  <a:lnTo>
                    <a:pt x="1619033" y="390141"/>
                  </a:lnTo>
                  <a:lnTo>
                    <a:pt x="1627816" y="341576"/>
                  </a:lnTo>
                  <a:lnTo>
                    <a:pt x="1636150" y="292945"/>
                  </a:lnTo>
                  <a:lnTo>
                    <a:pt x="1644030" y="244253"/>
                  </a:lnTo>
                  <a:lnTo>
                    <a:pt x="1651456" y="195502"/>
                  </a:lnTo>
                  <a:lnTo>
                    <a:pt x="1658426" y="146698"/>
                  </a:lnTo>
                  <a:lnTo>
                    <a:pt x="1664937" y="97843"/>
                  </a:lnTo>
                  <a:lnTo>
                    <a:pt x="1670988" y="48942"/>
                  </a:lnTo>
                  <a:lnTo>
                    <a:pt x="1676577" y="0"/>
                  </a:lnTo>
                </a:path>
              </a:pathLst>
            </a:custGeom>
            <a:noFill/>
            <a:ln cap="flat" cmpd="sng" w="45800">
              <a:solidFill>
                <a:srgbClr val="FF958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 name="Google Shape;121;p3"/>
            <p:cNvSpPr/>
            <p:nvPr/>
          </p:nvSpPr>
          <p:spPr>
            <a:xfrm>
              <a:off x="14596732" y="4852237"/>
              <a:ext cx="2597785" cy="3851910"/>
            </a:xfrm>
            <a:custGeom>
              <a:rect b="b" l="l" r="r" t="t"/>
              <a:pathLst>
                <a:path extrusionOk="0" h="3851909" w="2597784">
                  <a:moveTo>
                    <a:pt x="346087" y="3696563"/>
                  </a:moveTo>
                  <a:lnTo>
                    <a:pt x="345313" y="3652863"/>
                  </a:lnTo>
                  <a:lnTo>
                    <a:pt x="341223" y="3574313"/>
                  </a:lnTo>
                  <a:lnTo>
                    <a:pt x="337273" y="3528377"/>
                  </a:lnTo>
                  <a:lnTo>
                    <a:pt x="332155" y="3482556"/>
                  </a:lnTo>
                  <a:lnTo>
                    <a:pt x="286600" y="3140367"/>
                  </a:lnTo>
                  <a:lnTo>
                    <a:pt x="265493" y="2987560"/>
                  </a:lnTo>
                  <a:lnTo>
                    <a:pt x="257657" y="2936722"/>
                  </a:lnTo>
                  <a:lnTo>
                    <a:pt x="249123" y="2885973"/>
                  </a:lnTo>
                  <a:lnTo>
                    <a:pt x="239699" y="2835364"/>
                  </a:lnTo>
                  <a:lnTo>
                    <a:pt x="229209" y="2784919"/>
                  </a:lnTo>
                  <a:lnTo>
                    <a:pt x="216420" y="2731732"/>
                  </a:lnTo>
                  <a:lnTo>
                    <a:pt x="200533" y="2679281"/>
                  </a:lnTo>
                  <a:lnTo>
                    <a:pt x="180594" y="2629408"/>
                  </a:lnTo>
                  <a:lnTo>
                    <a:pt x="155613" y="2583942"/>
                  </a:lnTo>
                  <a:lnTo>
                    <a:pt x="124637" y="2544686"/>
                  </a:lnTo>
                  <a:lnTo>
                    <a:pt x="84607" y="2517013"/>
                  </a:lnTo>
                  <a:lnTo>
                    <a:pt x="63906" y="2514066"/>
                  </a:lnTo>
                  <a:lnTo>
                    <a:pt x="45250" y="2522004"/>
                  </a:lnTo>
                  <a:lnTo>
                    <a:pt x="25742" y="2555354"/>
                  </a:lnTo>
                  <a:lnTo>
                    <a:pt x="12915" y="2598877"/>
                  </a:lnTo>
                  <a:lnTo>
                    <a:pt x="4762" y="2644711"/>
                  </a:lnTo>
                  <a:lnTo>
                    <a:pt x="660" y="2692298"/>
                  </a:lnTo>
                  <a:lnTo>
                    <a:pt x="0" y="2741079"/>
                  </a:lnTo>
                  <a:lnTo>
                    <a:pt x="2171" y="2790494"/>
                  </a:lnTo>
                  <a:lnTo>
                    <a:pt x="6578" y="2839999"/>
                  </a:lnTo>
                  <a:lnTo>
                    <a:pt x="12585" y="2889034"/>
                  </a:lnTo>
                  <a:lnTo>
                    <a:pt x="19685" y="2938703"/>
                  </a:lnTo>
                  <a:lnTo>
                    <a:pt x="27597" y="2988170"/>
                  </a:lnTo>
                  <a:lnTo>
                    <a:pt x="36322" y="3037433"/>
                  </a:lnTo>
                  <a:lnTo>
                    <a:pt x="45847" y="3086506"/>
                  </a:lnTo>
                  <a:lnTo>
                    <a:pt x="56184" y="3135376"/>
                  </a:lnTo>
                  <a:lnTo>
                    <a:pt x="67335" y="3184055"/>
                  </a:lnTo>
                  <a:lnTo>
                    <a:pt x="79286" y="3232531"/>
                  </a:lnTo>
                  <a:lnTo>
                    <a:pt x="92049" y="3280803"/>
                  </a:lnTo>
                  <a:lnTo>
                    <a:pt x="105613" y="3328886"/>
                  </a:lnTo>
                  <a:lnTo>
                    <a:pt x="119989" y="3376752"/>
                  </a:lnTo>
                  <a:lnTo>
                    <a:pt x="135178" y="3424440"/>
                  </a:lnTo>
                  <a:lnTo>
                    <a:pt x="151168" y="3471913"/>
                  </a:lnTo>
                  <a:lnTo>
                    <a:pt x="167970" y="3519195"/>
                  </a:lnTo>
                  <a:lnTo>
                    <a:pt x="198805" y="3610889"/>
                  </a:lnTo>
                  <a:lnTo>
                    <a:pt x="218554" y="3666274"/>
                  </a:lnTo>
                  <a:lnTo>
                    <a:pt x="240639" y="3719220"/>
                  </a:lnTo>
                  <a:lnTo>
                    <a:pt x="264668" y="3763124"/>
                  </a:lnTo>
                  <a:lnTo>
                    <a:pt x="290233" y="3791407"/>
                  </a:lnTo>
                  <a:lnTo>
                    <a:pt x="318414" y="3798887"/>
                  </a:lnTo>
                  <a:lnTo>
                    <a:pt x="335330" y="3779177"/>
                  </a:lnTo>
                  <a:lnTo>
                    <a:pt x="343662" y="3741864"/>
                  </a:lnTo>
                  <a:lnTo>
                    <a:pt x="346087" y="3696563"/>
                  </a:lnTo>
                  <a:close/>
                </a:path>
                <a:path extrusionOk="0" h="3851909" w="2597784">
                  <a:moveTo>
                    <a:pt x="814793" y="3008185"/>
                  </a:moveTo>
                  <a:lnTo>
                    <a:pt x="810869" y="2964103"/>
                  </a:lnTo>
                  <a:lnTo>
                    <a:pt x="800849" y="2916567"/>
                  </a:lnTo>
                  <a:lnTo>
                    <a:pt x="785837" y="2866517"/>
                  </a:lnTo>
                  <a:lnTo>
                    <a:pt x="766940" y="2814942"/>
                  </a:lnTo>
                  <a:lnTo>
                    <a:pt x="745274" y="2762821"/>
                  </a:lnTo>
                  <a:lnTo>
                    <a:pt x="721944" y="2711119"/>
                  </a:lnTo>
                  <a:lnTo>
                    <a:pt x="698055" y="2660815"/>
                  </a:lnTo>
                  <a:lnTo>
                    <a:pt x="653059" y="2568270"/>
                  </a:lnTo>
                  <a:lnTo>
                    <a:pt x="634161" y="2527973"/>
                  </a:lnTo>
                  <a:lnTo>
                    <a:pt x="619150" y="2492972"/>
                  </a:lnTo>
                  <a:lnTo>
                    <a:pt x="543941" y="2306053"/>
                  </a:lnTo>
                  <a:lnTo>
                    <a:pt x="466890" y="2120265"/>
                  </a:lnTo>
                  <a:lnTo>
                    <a:pt x="387985" y="1935619"/>
                  </a:lnTo>
                  <a:lnTo>
                    <a:pt x="307251" y="1752104"/>
                  </a:lnTo>
                  <a:lnTo>
                    <a:pt x="289471" y="1713217"/>
                  </a:lnTo>
                  <a:lnTo>
                    <a:pt x="269963" y="1675612"/>
                  </a:lnTo>
                  <a:lnTo>
                    <a:pt x="247434" y="1640967"/>
                  </a:lnTo>
                  <a:lnTo>
                    <a:pt x="220599" y="1611020"/>
                  </a:lnTo>
                  <a:lnTo>
                    <a:pt x="187769" y="1588452"/>
                  </a:lnTo>
                  <a:lnTo>
                    <a:pt x="150533" y="1576133"/>
                  </a:lnTo>
                  <a:lnTo>
                    <a:pt x="112483" y="1575993"/>
                  </a:lnTo>
                  <a:lnTo>
                    <a:pt x="77228" y="1589913"/>
                  </a:lnTo>
                  <a:lnTo>
                    <a:pt x="48793" y="1617205"/>
                  </a:lnTo>
                  <a:lnTo>
                    <a:pt x="28689" y="1653438"/>
                  </a:lnTo>
                  <a:lnTo>
                    <a:pt x="16751" y="1694929"/>
                  </a:lnTo>
                  <a:lnTo>
                    <a:pt x="12814" y="1738045"/>
                  </a:lnTo>
                  <a:lnTo>
                    <a:pt x="17132" y="1779524"/>
                  </a:lnTo>
                  <a:lnTo>
                    <a:pt x="25006" y="1820164"/>
                  </a:lnTo>
                  <a:lnTo>
                    <a:pt x="36423" y="1859940"/>
                  </a:lnTo>
                  <a:lnTo>
                    <a:pt x="51371" y="1898878"/>
                  </a:lnTo>
                  <a:lnTo>
                    <a:pt x="59512" y="1943747"/>
                  </a:lnTo>
                  <a:lnTo>
                    <a:pt x="72059" y="1989848"/>
                  </a:lnTo>
                  <a:lnTo>
                    <a:pt x="88315" y="2036787"/>
                  </a:lnTo>
                  <a:lnTo>
                    <a:pt x="107543" y="2084146"/>
                  </a:lnTo>
                  <a:lnTo>
                    <a:pt x="129057" y="2131504"/>
                  </a:lnTo>
                  <a:lnTo>
                    <a:pt x="152120" y="2178469"/>
                  </a:lnTo>
                  <a:lnTo>
                    <a:pt x="176022" y="2224595"/>
                  </a:lnTo>
                  <a:lnTo>
                    <a:pt x="245618" y="2353970"/>
                  </a:lnTo>
                  <a:lnTo>
                    <a:pt x="288150" y="2436850"/>
                  </a:lnTo>
                  <a:lnTo>
                    <a:pt x="311251" y="2480564"/>
                  </a:lnTo>
                  <a:lnTo>
                    <a:pt x="335051" y="2523858"/>
                  </a:lnTo>
                  <a:lnTo>
                    <a:pt x="359549" y="2566720"/>
                  </a:lnTo>
                  <a:lnTo>
                    <a:pt x="384733" y="2609151"/>
                  </a:lnTo>
                  <a:lnTo>
                    <a:pt x="410616" y="2651163"/>
                  </a:lnTo>
                  <a:lnTo>
                    <a:pt x="437184" y="2692743"/>
                  </a:lnTo>
                  <a:lnTo>
                    <a:pt x="464451" y="2733891"/>
                  </a:lnTo>
                  <a:lnTo>
                    <a:pt x="492417" y="2774619"/>
                  </a:lnTo>
                  <a:lnTo>
                    <a:pt x="521068" y="2814904"/>
                  </a:lnTo>
                  <a:lnTo>
                    <a:pt x="613257" y="2941066"/>
                  </a:lnTo>
                  <a:lnTo>
                    <a:pt x="641769" y="2978137"/>
                  </a:lnTo>
                  <a:lnTo>
                    <a:pt x="671868" y="3014383"/>
                  </a:lnTo>
                  <a:lnTo>
                    <a:pt x="702221" y="3046819"/>
                  </a:lnTo>
                  <a:lnTo>
                    <a:pt x="731507" y="3072498"/>
                  </a:lnTo>
                  <a:lnTo>
                    <a:pt x="781583" y="3091586"/>
                  </a:lnTo>
                  <a:lnTo>
                    <a:pt x="799731" y="3079051"/>
                  </a:lnTo>
                  <a:lnTo>
                    <a:pt x="811517" y="3047822"/>
                  </a:lnTo>
                  <a:lnTo>
                    <a:pt x="814793" y="3008185"/>
                  </a:lnTo>
                  <a:close/>
                </a:path>
                <a:path extrusionOk="0" h="3851909" w="2597784">
                  <a:moveTo>
                    <a:pt x="1143812" y="2396058"/>
                  </a:moveTo>
                  <a:lnTo>
                    <a:pt x="1140815" y="2352916"/>
                  </a:lnTo>
                  <a:lnTo>
                    <a:pt x="1134960" y="2309660"/>
                  </a:lnTo>
                  <a:lnTo>
                    <a:pt x="1123188" y="2242312"/>
                  </a:lnTo>
                  <a:lnTo>
                    <a:pt x="1114031" y="2196134"/>
                  </a:lnTo>
                  <a:lnTo>
                    <a:pt x="1103934" y="2150173"/>
                  </a:lnTo>
                  <a:lnTo>
                    <a:pt x="1092911" y="2104453"/>
                  </a:lnTo>
                  <a:lnTo>
                    <a:pt x="1080960" y="2058936"/>
                  </a:lnTo>
                  <a:lnTo>
                    <a:pt x="1068070" y="2013661"/>
                  </a:lnTo>
                  <a:lnTo>
                    <a:pt x="966444" y="1645945"/>
                  </a:lnTo>
                  <a:lnTo>
                    <a:pt x="925156" y="1498688"/>
                  </a:lnTo>
                  <a:lnTo>
                    <a:pt x="896251" y="1400810"/>
                  </a:lnTo>
                  <a:lnTo>
                    <a:pt x="881087" y="1352080"/>
                  </a:lnTo>
                  <a:lnTo>
                    <a:pt x="865301" y="1303553"/>
                  </a:lnTo>
                  <a:lnTo>
                    <a:pt x="848804" y="1255255"/>
                  </a:lnTo>
                  <a:lnTo>
                    <a:pt x="831481" y="1207236"/>
                  </a:lnTo>
                  <a:lnTo>
                    <a:pt x="813701" y="1160780"/>
                  </a:lnTo>
                  <a:lnTo>
                    <a:pt x="794004" y="1114755"/>
                  </a:lnTo>
                  <a:lnTo>
                    <a:pt x="772083" y="1070063"/>
                  </a:lnTo>
                  <a:lnTo>
                    <a:pt x="747623" y="1027620"/>
                  </a:lnTo>
                  <a:lnTo>
                    <a:pt x="720305" y="988326"/>
                  </a:lnTo>
                  <a:lnTo>
                    <a:pt x="689838" y="953071"/>
                  </a:lnTo>
                  <a:lnTo>
                    <a:pt x="655904" y="922782"/>
                  </a:lnTo>
                  <a:lnTo>
                    <a:pt x="599846" y="895705"/>
                  </a:lnTo>
                  <a:lnTo>
                    <a:pt x="572808" y="895946"/>
                  </a:lnTo>
                  <a:lnTo>
                    <a:pt x="537946" y="931113"/>
                  </a:lnTo>
                  <a:lnTo>
                    <a:pt x="523417" y="999540"/>
                  </a:lnTo>
                  <a:lnTo>
                    <a:pt x="519785" y="1045311"/>
                  </a:lnTo>
                  <a:lnTo>
                    <a:pt x="519811" y="1092047"/>
                  </a:lnTo>
                  <a:lnTo>
                    <a:pt x="523036" y="1139545"/>
                  </a:lnTo>
                  <a:lnTo>
                    <a:pt x="529043" y="1187526"/>
                  </a:lnTo>
                  <a:lnTo>
                    <a:pt x="537413" y="1235773"/>
                  </a:lnTo>
                  <a:lnTo>
                    <a:pt x="547674" y="1284033"/>
                  </a:lnTo>
                  <a:lnTo>
                    <a:pt x="559409" y="1332064"/>
                  </a:lnTo>
                  <a:lnTo>
                    <a:pt x="572198" y="1379639"/>
                  </a:lnTo>
                  <a:lnTo>
                    <a:pt x="586447" y="1429575"/>
                  </a:lnTo>
                  <a:lnTo>
                    <a:pt x="601370" y="1479257"/>
                  </a:lnTo>
                  <a:lnTo>
                    <a:pt x="616940" y="1528660"/>
                  </a:lnTo>
                  <a:lnTo>
                    <a:pt x="633183" y="1577809"/>
                  </a:lnTo>
                  <a:lnTo>
                    <a:pt x="650087" y="1626692"/>
                  </a:lnTo>
                  <a:lnTo>
                    <a:pt x="667651" y="1675295"/>
                  </a:lnTo>
                  <a:lnTo>
                    <a:pt x="685888" y="1723644"/>
                  </a:lnTo>
                  <a:lnTo>
                    <a:pt x="704773" y="1771726"/>
                  </a:lnTo>
                  <a:lnTo>
                    <a:pt x="724331" y="1819541"/>
                  </a:lnTo>
                  <a:lnTo>
                    <a:pt x="744550" y="1867103"/>
                  </a:lnTo>
                  <a:lnTo>
                    <a:pt x="765441" y="1914385"/>
                  </a:lnTo>
                  <a:lnTo>
                    <a:pt x="786980" y="1961400"/>
                  </a:lnTo>
                  <a:lnTo>
                    <a:pt x="809193" y="2008149"/>
                  </a:lnTo>
                  <a:lnTo>
                    <a:pt x="832065" y="2054644"/>
                  </a:lnTo>
                  <a:lnTo>
                    <a:pt x="855599" y="2100859"/>
                  </a:lnTo>
                  <a:lnTo>
                    <a:pt x="897864" y="2181949"/>
                  </a:lnTo>
                  <a:lnTo>
                    <a:pt x="943851" y="2273998"/>
                  </a:lnTo>
                  <a:lnTo>
                    <a:pt x="970381" y="2323973"/>
                  </a:lnTo>
                  <a:lnTo>
                    <a:pt x="998359" y="2371941"/>
                  </a:lnTo>
                  <a:lnTo>
                    <a:pt x="1027074" y="2414447"/>
                  </a:lnTo>
                  <a:lnTo>
                    <a:pt x="1055839" y="2448001"/>
                  </a:lnTo>
                  <a:lnTo>
                    <a:pt x="1113980" y="2475598"/>
                  </a:lnTo>
                  <a:lnTo>
                    <a:pt x="1132535" y="2462288"/>
                  </a:lnTo>
                  <a:lnTo>
                    <a:pt x="1141768" y="2434145"/>
                  </a:lnTo>
                  <a:lnTo>
                    <a:pt x="1143812" y="2396058"/>
                  </a:lnTo>
                  <a:close/>
                </a:path>
                <a:path extrusionOk="0" h="3851909" w="2597784">
                  <a:moveTo>
                    <a:pt x="1594561" y="3398748"/>
                  </a:moveTo>
                  <a:lnTo>
                    <a:pt x="1570837" y="3363353"/>
                  </a:lnTo>
                  <a:lnTo>
                    <a:pt x="1531277" y="3349066"/>
                  </a:lnTo>
                  <a:lnTo>
                    <a:pt x="1481823" y="3345421"/>
                  </a:lnTo>
                  <a:lnTo>
                    <a:pt x="1431442" y="3348901"/>
                  </a:lnTo>
                  <a:lnTo>
                    <a:pt x="1380477" y="3357880"/>
                  </a:lnTo>
                  <a:lnTo>
                    <a:pt x="1329334" y="3370732"/>
                  </a:lnTo>
                  <a:lnTo>
                    <a:pt x="1278356" y="3385807"/>
                  </a:lnTo>
                  <a:lnTo>
                    <a:pt x="1232001" y="3400399"/>
                  </a:lnTo>
                  <a:lnTo>
                    <a:pt x="1185684" y="3415538"/>
                  </a:lnTo>
                  <a:lnTo>
                    <a:pt x="1139405" y="3431222"/>
                  </a:lnTo>
                  <a:lnTo>
                    <a:pt x="1093165" y="3447465"/>
                  </a:lnTo>
                  <a:lnTo>
                    <a:pt x="1046962" y="3464255"/>
                  </a:lnTo>
                  <a:lnTo>
                    <a:pt x="1000810" y="3481590"/>
                  </a:lnTo>
                  <a:lnTo>
                    <a:pt x="954684" y="3499472"/>
                  </a:lnTo>
                  <a:lnTo>
                    <a:pt x="908596" y="3517900"/>
                  </a:lnTo>
                  <a:lnTo>
                    <a:pt x="815809" y="3556546"/>
                  </a:lnTo>
                  <a:lnTo>
                    <a:pt x="769162" y="3576713"/>
                  </a:lnTo>
                  <a:lnTo>
                    <a:pt x="722604" y="3597402"/>
                  </a:lnTo>
                  <a:lnTo>
                    <a:pt x="676148" y="3618611"/>
                  </a:lnTo>
                  <a:lnTo>
                    <a:pt x="629767" y="3640328"/>
                  </a:lnTo>
                  <a:lnTo>
                    <a:pt x="583488" y="3662565"/>
                  </a:lnTo>
                  <a:lnTo>
                    <a:pt x="537311" y="3685324"/>
                  </a:lnTo>
                  <a:lnTo>
                    <a:pt x="491210" y="3708603"/>
                  </a:lnTo>
                  <a:lnTo>
                    <a:pt x="457276" y="3723690"/>
                  </a:lnTo>
                  <a:lnTo>
                    <a:pt x="412496" y="3745242"/>
                  </a:lnTo>
                  <a:lnTo>
                    <a:pt x="372491" y="3773424"/>
                  </a:lnTo>
                  <a:lnTo>
                    <a:pt x="352844" y="3808412"/>
                  </a:lnTo>
                  <a:lnTo>
                    <a:pt x="366941" y="3836276"/>
                  </a:lnTo>
                  <a:lnTo>
                    <a:pt x="405777" y="3847693"/>
                  </a:lnTo>
                  <a:lnTo>
                    <a:pt x="451383" y="3849789"/>
                  </a:lnTo>
                  <a:lnTo>
                    <a:pt x="485775" y="3849700"/>
                  </a:lnTo>
                  <a:lnTo>
                    <a:pt x="539089" y="3851351"/>
                  </a:lnTo>
                  <a:lnTo>
                    <a:pt x="592315" y="3851364"/>
                  </a:lnTo>
                  <a:lnTo>
                    <a:pt x="645452" y="3849738"/>
                  </a:lnTo>
                  <a:lnTo>
                    <a:pt x="698474" y="3846499"/>
                  </a:lnTo>
                  <a:lnTo>
                    <a:pt x="751408" y="3841623"/>
                  </a:lnTo>
                  <a:lnTo>
                    <a:pt x="804240" y="3835108"/>
                  </a:lnTo>
                  <a:lnTo>
                    <a:pt x="856970" y="3826967"/>
                  </a:lnTo>
                  <a:lnTo>
                    <a:pt x="909421" y="3817239"/>
                  </a:lnTo>
                  <a:lnTo>
                    <a:pt x="961428" y="3805936"/>
                  </a:lnTo>
                  <a:lnTo>
                    <a:pt x="1013002" y="3793071"/>
                  </a:lnTo>
                  <a:lnTo>
                    <a:pt x="1064120" y="3778618"/>
                  </a:lnTo>
                  <a:lnTo>
                    <a:pt x="1114806" y="3762603"/>
                  </a:lnTo>
                  <a:lnTo>
                    <a:pt x="1165047" y="3745014"/>
                  </a:lnTo>
                  <a:lnTo>
                    <a:pt x="1214831" y="3725849"/>
                  </a:lnTo>
                  <a:lnTo>
                    <a:pt x="1260551" y="3706749"/>
                  </a:lnTo>
                  <a:lnTo>
                    <a:pt x="1306093" y="3685781"/>
                  </a:lnTo>
                  <a:lnTo>
                    <a:pt x="1351089" y="3662553"/>
                  </a:lnTo>
                  <a:lnTo>
                    <a:pt x="1395171" y="3636670"/>
                  </a:lnTo>
                  <a:lnTo>
                    <a:pt x="1437982" y="3607765"/>
                  </a:lnTo>
                  <a:lnTo>
                    <a:pt x="1479156" y="3575443"/>
                  </a:lnTo>
                  <a:lnTo>
                    <a:pt x="1518310" y="3539312"/>
                  </a:lnTo>
                  <a:lnTo>
                    <a:pt x="1555102" y="3499002"/>
                  </a:lnTo>
                  <a:lnTo>
                    <a:pt x="1585810" y="3450577"/>
                  </a:lnTo>
                  <a:lnTo>
                    <a:pt x="1594243" y="3424237"/>
                  </a:lnTo>
                  <a:lnTo>
                    <a:pt x="1594561" y="3398748"/>
                  </a:lnTo>
                  <a:close/>
                </a:path>
                <a:path extrusionOk="0" h="3851909" w="2597784">
                  <a:moveTo>
                    <a:pt x="1859495" y="201752"/>
                  </a:moveTo>
                  <a:lnTo>
                    <a:pt x="1857400" y="156578"/>
                  </a:lnTo>
                  <a:lnTo>
                    <a:pt x="1848396" y="112280"/>
                  </a:lnTo>
                  <a:lnTo>
                    <a:pt x="1828761" y="68008"/>
                  </a:lnTo>
                  <a:lnTo>
                    <a:pt x="1798980" y="30962"/>
                  </a:lnTo>
                  <a:lnTo>
                    <a:pt x="1760905" y="6502"/>
                  </a:lnTo>
                  <a:lnTo>
                    <a:pt x="1716379" y="0"/>
                  </a:lnTo>
                  <a:lnTo>
                    <a:pt x="1701012" y="3683"/>
                  </a:lnTo>
                  <a:lnTo>
                    <a:pt x="1658099" y="22923"/>
                  </a:lnTo>
                  <a:lnTo>
                    <a:pt x="1622069" y="53098"/>
                  </a:lnTo>
                  <a:lnTo>
                    <a:pt x="1581099" y="105232"/>
                  </a:lnTo>
                  <a:lnTo>
                    <a:pt x="1554607" y="148005"/>
                  </a:lnTo>
                  <a:lnTo>
                    <a:pt x="1532255" y="193205"/>
                  </a:lnTo>
                  <a:lnTo>
                    <a:pt x="1513700" y="240411"/>
                  </a:lnTo>
                  <a:lnTo>
                    <a:pt x="1498650" y="289191"/>
                  </a:lnTo>
                  <a:lnTo>
                    <a:pt x="1486750" y="339090"/>
                  </a:lnTo>
                  <a:lnTo>
                    <a:pt x="1477695" y="389712"/>
                  </a:lnTo>
                  <a:lnTo>
                    <a:pt x="1471180" y="440601"/>
                  </a:lnTo>
                  <a:lnTo>
                    <a:pt x="1466850" y="491324"/>
                  </a:lnTo>
                  <a:lnTo>
                    <a:pt x="1464373" y="542480"/>
                  </a:lnTo>
                  <a:lnTo>
                    <a:pt x="1463573" y="593674"/>
                  </a:lnTo>
                  <a:lnTo>
                    <a:pt x="1464513" y="644817"/>
                  </a:lnTo>
                  <a:lnTo>
                    <a:pt x="1467231" y="695807"/>
                  </a:lnTo>
                  <a:lnTo>
                    <a:pt x="1471815" y="746518"/>
                  </a:lnTo>
                  <a:lnTo>
                    <a:pt x="1478305" y="796861"/>
                  </a:lnTo>
                  <a:lnTo>
                    <a:pt x="1486763" y="846734"/>
                  </a:lnTo>
                  <a:lnTo>
                    <a:pt x="1497241" y="896023"/>
                  </a:lnTo>
                  <a:lnTo>
                    <a:pt x="1509814" y="944626"/>
                  </a:lnTo>
                  <a:lnTo>
                    <a:pt x="1524520" y="992441"/>
                  </a:lnTo>
                  <a:lnTo>
                    <a:pt x="1541437" y="1039368"/>
                  </a:lnTo>
                  <a:lnTo>
                    <a:pt x="1560601" y="1085291"/>
                  </a:lnTo>
                  <a:lnTo>
                    <a:pt x="1572742" y="1110615"/>
                  </a:lnTo>
                  <a:lnTo>
                    <a:pt x="1569161" y="1123530"/>
                  </a:lnTo>
                  <a:lnTo>
                    <a:pt x="1573237" y="1111643"/>
                  </a:lnTo>
                  <a:lnTo>
                    <a:pt x="1582089" y="1130109"/>
                  </a:lnTo>
                  <a:lnTo>
                    <a:pt x="1586318" y="1073505"/>
                  </a:lnTo>
                  <a:lnTo>
                    <a:pt x="1807121" y="429856"/>
                  </a:lnTo>
                  <a:lnTo>
                    <a:pt x="1822119" y="384975"/>
                  </a:lnTo>
                  <a:lnTo>
                    <a:pt x="1836013" y="339420"/>
                  </a:lnTo>
                  <a:lnTo>
                    <a:pt x="1847646" y="293484"/>
                  </a:lnTo>
                  <a:lnTo>
                    <a:pt x="1855863" y="247484"/>
                  </a:lnTo>
                  <a:lnTo>
                    <a:pt x="1859495" y="201752"/>
                  </a:lnTo>
                  <a:close/>
                </a:path>
                <a:path extrusionOk="0" h="3851909" w="2597784">
                  <a:moveTo>
                    <a:pt x="2167813" y="1178763"/>
                  </a:moveTo>
                  <a:lnTo>
                    <a:pt x="2162848" y="1137551"/>
                  </a:lnTo>
                  <a:lnTo>
                    <a:pt x="2140153" y="1105941"/>
                  </a:lnTo>
                  <a:lnTo>
                    <a:pt x="2106815" y="1085900"/>
                  </a:lnTo>
                  <a:lnTo>
                    <a:pt x="2076069" y="1080439"/>
                  </a:lnTo>
                  <a:lnTo>
                    <a:pt x="2068207" y="1080655"/>
                  </a:lnTo>
                  <a:lnTo>
                    <a:pt x="2005317" y="1094130"/>
                  </a:lnTo>
                  <a:lnTo>
                    <a:pt x="1947760" y="1122857"/>
                  </a:lnTo>
                  <a:lnTo>
                    <a:pt x="1907603" y="1147051"/>
                  </a:lnTo>
                  <a:lnTo>
                    <a:pt x="1868411" y="1172654"/>
                  </a:lnTo>
                  <a:lnTo>
                    <a:pt x="1830158" y="1199667"/>
                  </a:lnTo>
                  <a:lnTo>
                    <a:pt x="1792871" y="1228064"/>
                  </a:lnTo>
                  <a:lnTo>
                    <a:pt x="1756625" y="1257795"/>
                  </a:lnTo>
                  <a:lnTo>
                    <a:pt x="1721523" y="1288783"/>
                  </a:lnTo>
                  <a:lnTo>
                    <a:pt x="1687563" y="1321003"/>
                  </a:lnTo>
                  <a:lnTo>
                    <a:pt x="1654746" y="1354480"/>
                  </a:lnTo>
                  <a:lnTo>
                    <a:pt x="1623148" y="1389126"/>
                  </a:lnTo>
                  <a:lnTo>
                    <a:pt x="1592872" y="1424838"/>
                  </a:lnTo>
                  <a:lnTo>
                    <a:pt x="1563903" y="1461617"/>
                  </a:lnTo>
                  <a:lnTo>
                    <a:pt x="1536242" y="1499476"/>
                  </a:lnTo>
                  <a:lnTo>
                    <a:pt x="1509979" y="1538312"/>
                  </a:lnTo>
                  <a:lnTo>
                    <a:pt x="1485150" y="1578013"/>
                  </a:lnTo>
                  <a:lnTo>
                    <a:pt x="1461782" y="1618576"/>
                  </a:lnTo>
                  <a:lnTo>
                    <a:pt x="1439862" y="1660017"/>
                  </a:lnTo>
                  <a:lnTo>
                    <a:pt x="1412646" y="1562100"/>
                  </a:lnTo>
                  <a:lnTo>
                    <a:pt x="1384058" y="1463954"/>
                  </a:lnTo>
                  <a:lnTo>
                    <a:pt x="1369009" y="1415046"/>
                  </a:lnTo>
                  <a:lnTo>
                    <a:pt x="1353337" y="1366367"/>
                  </a:lnTo>
                  <a:lnTo>
                    <a:pt x="1336954" y="1318031"/>
                  </a:lnTo>
                  <a:lnTo>
                    <a:pt x="1319758" y="1270139"/>
                  </a:lnTo>
                  <a:lnTo>
                    <a:pt x="1301661" y="1222768"/>
                  </a:lnTo>
                  <a:lnTo>
                    <a:pt x="1282573" y="1176032"/>
                  </a:lnTo>
                  <a:lnTo>
                    <a:pt x="1262392" y="1130033"/>
                  </a:lnTo>
                  <a:lnTo>
                    <a:pt x="1241044" y="1084859"/>
                  </a:lnTo>
                  <a:lnTo>
                    <a:pt x="1218412" y="1040612"/>
                  </a:lnTo>
                  <a:lnTo>
                    <a:pt x="1194422" y="997381"/>
                  </a:lnTo>
                  <a:lnTo>
                    <a:pt x="1168971" y="955281"/>
                  </a:lnTo>
                  <a:lnTo>
                    <a:pt x="1141971" y="914412"/>
                  </a:lnTo>
                  <a:lnTo>
                    <a:pt x="1113332" y="874852"/>
                  </a:lnTo>
                  <a:lnTo>
                    <a:pt x="1082967" y="836714"/>
                  </a:lnTo>
                  <a:lnTo>
                    <a:pt x="1050759" y="800087"/>
                  </a:lnTo>
                  <a:lnTo>
                    <a:pt x="1016647" y="765073"/>
                  </a:lnTo>
                  <a:lnTo>
                    <a:pt x="980516" y="731786"/>
                  </a:lnTo>
                  <a:lnTo>
                    <a:pt x="951877" y="760298"/>
                  </a:lnTo>
                  <a:lnTo>
                    <a:pt x="937044" y="799147"/>
                  </a:lnTo>
                  <a:lnTo>
                    <a:pt x="932878" y="843114"/>
                  </a:lnTo>
                  <a:lnTo>
                    <a:pt x="936282" y="886942"/>
                  </a:lnTo>
                  <a:lnTo>
                    <a:pt x="943330" y="928077"/>
                  </a:lnTo>
                  <a:lnTo>
                    <a:pt x="952677" y="971435"/>
                  </a:lnTo>
                  <a:lnTo>
                    <a:pt x="964260" y="1016622"/>
                  </a:lnTo>
                  <a:lnTo>
                    <a:pt x="977963" y="1063282"/>
                  </a:lnTo>
                  <a:lnTo>
                    <a:pt x="993736" y="1110996"/>
                  </a:lnTo>
                  <a:lnTo>
                    <a:pt x="1011478" y="1159408"/>
                  </a:lnTo>
                  <a:lnTo>
                    <a:pt x="1031125" y="1208138"/>
                  </a:lnTo>
                  <a:lnTo>
                    <a:pt x="1052576" y="1256792"/>
                  </a:lnTo>
                  <a:lnTo>
                    <a:pt x="1075753" y="1304988"/>
                  </a:lnTo>
                  <a:lnTo>
                    <a:pt x="1100594" y="1352346"/>
                  </a:lnTo>
                  <a:lnTo>
                    <a:pt x="1126998" y="1398485"/>
                  </a:lnTo>
                  <a:lnTo>
                    <a:pt x="1154887" y="1443037"/>
                  </a:lnTo>
                  <a:lnTo>
                    <a:pt x="1184186" y="1485595"/>
                  </a:lnTo>
                  <a:lnTo>
                    <a:pt x="1214818" y="1525790"/>
                  </a:lnTo>
                  <a:lnTo>
                    <a:pt x="1246682" y="1563243"/>
                  </a:lnTo>
                  <a:lnTo>
                    <a:pt x="1279715" y="1597558"/>
                  </a:lnTo>
                  <a:lnTo>
                    <a:pt x="1313827" y="1628368"/>
                  </a:lnTo>
                  <a:lnTo>
                    <a:pt x="1348943" y="1655292"/>
                  </a:lnTo>
                  <a:lnTo>
                    <a:pt x="1384960" y="1677936"/>
                  </a:lnTo>
                  <a:lnTo>
                    <a:pt x="1420571" y="1693710"/>
                  </a:lnTo>
                  <a:lnTo>
                    <a:pt x="1457934" y="1702676"/>
                  </a:lnTo>
                  <a:lnTo>
                    <a:pt x="1496783" y="1705330"/>
                  </a:lnTo>
                  <a:lnTo>
                    <a:pt x="1536839" y="1702181"/>
                  </a:lnTo>
                  <a:lnTo>
                    <a:pt x="1577835" y="1693722"/>
                  </a:lnTo>
                  <a:lnTo>
                    <a:pt x="1619504" y="1680464"/>
                  </a:lnTo>
                  <a:lnTo>
                    <a:pt x="1661553" y="1662899"/>
                  </a:lnTo>
                  <a:lnTo>
                    <a:pt x="1703743" y="1641563"/>
                  </a:lnTo>
                  <a:lnTo>
                    <a:pt x="1745767" y="1616925"/>
                  </a:lnTo>
                  <a:lnTo>
                    <a:pt x="1787385" y="1589519"/>
                  </a:lnTo>
                  <a:lnTo>
                    <a:pt x="1828292" y="1559839"/>
                  </a:lnTo>
                  <a:lnTo>
                    <a:pt x="1868246" y="1528381"/>
                  </a:lnTo>
                  <a:lnTo>
                    <a:pt x="1906955" y="1495653"/>
                  </a:lnTo>
                  <a:lnTo>
                    <a:pt x="1944154" y="1462163"/>
                  </a:lnTo>
                  <a:lnTo>
                    <a:pt x="1979574" y="1428419"/>
                  </a:lnTo>
                  <a:lnTo>
                    <a:pt x="2012937" y="1394917"/>
                  </a:lnTo>
                  <a:lnTo>
                    <a:pt x="2043963" y="1362163"/>
                  </a:lnTo>
                  <a:lnTo>
                    <a:pt x="2072398" y="1330680"/>
                  </a:lnTo>
                  <a:lnTo>
                    <a:pt x="2097963" y="1300937"/>
                  </a:lnTo>
                  <a:lnTo>
                    <a:pt x="2141410" y="1243774"/>
                  </a:lnTo>
                  <a:lnTo>
                    <a:pt x="2158466" y="1211973"/>
                  </a:lnTo>
                  <a:lnTo>
                    <a:pt x="2167813" y="1178763"/>
                  </a:lnTo>
                  <a:close/>
                </a:path>
                <a:path extrusionOk="0" h="3851909" w="2597784">
                  <a:moveTo>
                    <a:pt x="2279129" y="2616238"/>
                  </a:moveTo>
                  <a:lnTo>
                    <a:pt x="2269706" y="2599093"/>
                  </a:lnTo>
                  <a:lnTo>
                    <a:pt x="2248230" y="2588361"/>
                  </a:lnTo>
                  <a:lnTo>
                    <a:pt x="2213165" y="2585199"/>
                  </a:lnTo>
                  <a:lnTo>
                    <a:pt x="2163026" y="2590736"/>
                  </a:lnTo>
                  <a:lnTo>
                    <a:pt x="2114600" y="2599931"/>
                  </a:lnTo>
                  <a:lnTo>
                    <a:pt x="2065985" y="2610345"/>
                  </a:lnTo>
                  <a:lnTo>
                    <a:pt x="2017191" y="2621902"/>
                  </a:lnTo>
                  <a:lnTo>
                    <a:pt x="1968246" y="2634526"/>
                  </a:lnTo>
                  <a:lnTo>
                    <a:pt x="1919185" y="2648140"/>
                  </a:lnTo>
                  <a:lnTo>
                    <a:pt x="1870036" y="2662669"/>
                  </a:lnTo>
                  <a:lnTo>
                    <a:pt x="1820824" y="2678049"/>
                  </a:lnTo>
                  <a:lnTo>
                    <a:pt x="1771561" y="2694190"/>
                  </a:lnTo>
                  <a:lnTo>
                    <a:pt x="1722285" y="2711018"/>
                  </a:lnTo>
                  <a:lnTo>
                    <a:pt x="1673034" y="2728455"/>
                  </a:lnTo>
                  <a:lnTo>
                    <a:pt x="1623809" y="2746438"/>
                  </a:lnTo>
                  <a:lnTo>
                    <a:pt x="1525600" y="2783738"/>
                  </a:lnTo>
                  <a:lnTo>
                    <a:pt x="1427861" y="2822283"/>
                  </a:lnTo>
                  <a:lnTo>
                    <a:pt x="1139596" y="2939465"/>
                  </a:lnTo>
                  <a:lnTo>
                    <a:pt x="999566" y="2995193"/>
                  </a:lnTo>
                  <a:lnTo>
                    <a:pt x="953262" y="3014027"/>
                  </a:lnTo>
                  <a:lnTo>
                    <a:pt x="908380" y="3036341"/>
                  </a:lnTo>
                  <a:lnTo>
                    <a:pt x="867562" y="3064383"/>
                  </a:lnTo>
                  <a:lnTo>
                    <a:pt x="833513" y="3100451"/>
                  </a:lnTo>
                  <a:lnTo>
                    <a:pt x="816737" y="3142640"/>
                  </a:lnTo>
                  <a:lnTo>
                    <a:pt x="825817" y="3168954"/>
                  </a:lnTo>
                  <a:lnTo>
                    <a:pt x="848398" y="3185934"/>
                  </a:lnTo>
                  <a:lnTo>
                    <a:pt x="878522" y="3195053"/>
                  </a:lnTo>
                  <a:lnTo>
                    <a:pt x="910183" y="3197758"/>
                  </a:lnTo>
                  <a:lnTo>
                    <a:pt x="959954" y="3197834"/>
                  </a:lnTo>
                  <a:lnTo>
                    <a:pt x="1009777" y="3197060"/>
                  </a:lnTo>
                  <a:lnTo>
                    <a:pt x="1059624" y="3195421"/>
                  </a:lnTo>
                  <a:lnTo>
                    <a:pt x="1109484" y="3192856"/>
                  </a:lnTo>
                  <a:lnTo>
                    <a:pt x="1159306" y="3189325"/>
                  </a:lnTo>
                  <a:lnTo>
                    <a:pt x="1209078" y="3184779"/>
                  </a:lnTo>
                  <a:lnTo>
                    <a:pt x="1258760" y="3179178"/>
                  </a:lnTo>
                  <a:lnTo>
                    <a:pt x="1308328" y="3172472"/>
                  </a:lnTo>
                  <a:lnTo>
                    <a:pt x="1357744" y="3164611"/>
                  </a:lnTo>
                  <a:lnTo>
                    <a:pt x="1406982" y="3155569"/>
                  </a:lnTo>
                  <a:lnTo>
                    <a:pt x="1456029" y="3145282"/>
                  </a:lnTo>
                  <a:lnTo>
                    <a:pt x="1504823" y="3133712"/>
                  </a:lnTo>
                  <a:lnTo>
                    <a:pt x="1553362" y="3120809"/>
                  </a:lnTo>
                  <a:lnTo>
                    <a:pt x="1601609" y="3106534"/>
                  </a:lnTo>
                  <a:lnTo>
                    <a:pt x="1649526" y="3090837"/>
                  </a:lnTo>
                  <a:lnTo>
                    <a:pt x="1697101" y="3073679"/>
                  </a:lnTo>
                  <a:lnTo>
                    <a:pt x="1748751" y="3053880"/>
                  </a:lnTo>
                  <a:lnTo>
                    <a:pt x="1799463" y="3032112"/>
                  </a:lnTo>
                  <a:lnTo>
                    <a:pt x="1849234" y="3008363"/>
                  </a:lnTo>
                  <a:lnTo>
                    <a:pt x="1898053" y="2982645"/>
                  </a:lnTo>
                  <a:lnTo>
                    <a:pt x="1945944" y="2954947"/>
                  </a:lnTo>
                  <a:lnTo>
                    <a:pt x="1992706" y="2925394"/>
                  </a:lnTo>
                  <a:lnTo>
                    <a:pt x="2038159" y="2894088"/>
                  </a:lnTo>
                  <a:lnTo>
                    <a:pt x="2082304" y="2861030"/>
                  </a:lnTo>
                  <a:lnTo>
                    <a:pt x="2125129" y="2826232"/>
                  </a:lnTo>
                  <a:lnTo>
                    <a:pt x="2166658" y="2789682"/>
                  </a:lnTo>
                  <a:lnTo>
                    <a:pt x="2197976" y="2758097"/>
                  </a:lnTo>
                  <a:lnTo>
                    <a:pt x="2226272" y="2726067"/>
                  </a:lnTo>
                  <a:lnTo>
                    <a:pt x="2250046" y="2694711"/>
                  </a:lnTo>
                  <a:lnTo>
                    <a:pt x="2277986" y="2638653"/>
                  </a:lnTo>
                  <a:lnTo>
                    <a:pt x="2279129" y="2616238"/>
                  </a:lnTo>
                  <a:close/>
                </a:path>
                <a:path extrusionOk="0" h="3851909" w="2597784">
                  <a:moveTo>
                    <a:pt x="2597353" y="1579397"/>
                  </a:moveTo>
                  <a:lnTo>
                    <a:pt x="2589492" y="1547723"/>
                  </a:lnTo>
                  <a:lnTo>
                    <a:pt x="2571813" y="1524863"/>
                  </a:lnTo>
                  <a:lnTo>
                    <a:pt x="2548153" y="1512455"/>
                  </a:lnTo>
                  <a:lnTo>
                    <a:pt x="2521166" y="1508048"/>
                  </a:lnTo>
                  <a:lnTo>
                    <a:pt x="2493530" y="1509166"/>
                  </a:lnTo>
                  <a:lnTo>
                    <a:pt x="2448318" y="1517078"/>
                  </a:lnTo>
                  <a:lnTo>
                    <a:pt x="2403640" y="1529969"/>
                  </a:lnTo>
                  <a:lnTo>
                    <a:pt x="2359495" y="1547063"/>
                  </a:lnTo>
                  <a:lnTo>
                    <a:pt x="2315857" y="1567573"/>
                  </a:lnTo>
                  <a:lnTo>
                    <a:pt x="2272741" y="1590687"/>
                  </a:lnTo>
                  <a:lnTo>
                    <a:pt x="2230120" y="1615643"/>
                  </a:lnTo>
                  <a:lnTo>
                    <a:pt x="2187981" y="1641640"/>
                  </a:lnTo>
                  <a:lnTo>
                    <a:pt x="2144179" y="1669580"/>
                  </a:lnTo>
                  <a:lnTo>
                    <a:pt x="2057082" y="1726526"/>
                  </a:lnTo>
                  <a:lnTo>
                    <a:pt x="1970633" y="1784921"/>
                  </a:lnTo>
                  <a:lnTo>
                    <a:pt x="1884845" y="1844751"/>
                  </a:lnTo>
                  <a:lnTo>
                    <a:pt x="1799717" y="1906028"/>
                  </a:lnTo>
                  <a:lnTo>
                    <a:pt x="1715249" y="1968741"/>
                  </a:lnTo>
                  <a:lnTo>
                    <a:pt x="1631670" y="2033409"/>
                  </a:lnTo>
                  <a:lnTo>
                    <a:pt x="1548828" y="2099652"/>
                  </a:lnTo>
                  <a:lnTo>
                    <a:pt x="1466723" y="2167483"/>
                  </a:lnTo>
                  <a:lnTo>
                    <a:pt x="1385328" y="2236889"/>
                  </a:lnTo>
                  <a:lnTo>
                    <a:pt x="1304671" y="2307869"/>
                  </a:lnTo>
                  <a:lnTo>
                    <a:pt x="1237602" y="2362327"/>
                  </a:lnTo>
                  <a:lnTo>
                    <a:pt x="1199210" y="2399169"/>
                  </a:lnTo>
                  <a:lnTo>
                    <a:pt x="1171067" y="2438781"/>
                  </a:lnTo>
                  <a:lnTo>
                    <a:pt x="1163345" y="2478455"/>
                  </a:lnTo>
                  <a:lnTo>
                    <a:pt x="1182141" y="2504529"/>
                  </a:lnTo>
                  <a:lnTo>
                    <a:pt x="1219923" y="2510320"/>
                  </a:lnTo>
                  <a:lnTo>
                    <a:pt x="1266355" y="2503487"/>
                  </a:lnTo>
                  <a:lnTo>
                    <a:pt x="1311059" y="2491740"/>
                  </a:lnTo>
                  <a:lnTo>
                    <a:pt x="1343685" y="2482761"/>
                  </a:lnTo>
                  <a:lnTo>
                    <a:pt x="1391043" y="2471420"/>
                  </a:lnTo>
                  <a:lnTo>
                    <a:pt x="1438071" y="2459113"/>
                  </a:lnTo>
                  <a:lnTo>
                    <a:pt x="1484769" y="2445842"/>
                  </a:lnTo>
                  <a:lnTo>
                    <a:pt x="1531137" y="2431618"/>
                  </a:lnTo>
                  <a:lnTo>
                    <a:pt x="1577187" y="2416441"/>
                  </a:lnTo>
                  <a:lnTo>
                    <a:pt x="1622907" y="2400300"/>
                  </a:lnTo>
                  <a:lnTo>
                    <a:pt x="1668297" y="2383205"/>
                  </a:lnTo>
                  <a:lnTo>
                    <a:pt x="1713357" y="2365146"/>
                  </a:lnTo>
                  <a:lnTo>
                    <a:pt x="1758099" y="2346121"/>
                  </a:lnTo>
                  <a:lnTo>
                    <a:pt x="1802511" y="2326157"/>
                  </a:lnTo>
                  <a:lnTo>
                    <a:pt x="1846503" y="2305266"/>
                  </a:lnTo>
                  <a:lnTo>
                    <a:pt x="1889963" y="2283498"/>
                  </a:lnTo>
                  <a:lnTo>
                    <a:pt x="1932914" y="2260866"/>
                  </a:lnTo>
                  <a:lnTo>
                    <a:pt x="1975358" y="2237371"/>
                  </a:lnTo>
                  <a:lnTo>
                    <a:pt x="2017268" y="2213000"/>
                  </a:lnTo>
                  <a:lnTo>
                    <a:pt x="2058657" y="2187752"/>
                  </a:lnTo>
                  <a:lnTo>
                    <a:pt x="2099538" y="2161641"/>
                  </a:lnTo>
                  <a:lnTo>
                    <a:pt x="2139899" y="2134654"/>
                  </a:lnTo>
                  <a:lnTo>
                    <a:pt x="2179739" y="2106803"/>
                  </a:lnTo>
                  <a:lnTo>
                    <a:pt x="2256269" y="2050376"/>
                  </a:lnTo>
                  <a:lnTo>
                    <a:pt x="2293162" y="2021395"/>
                  </a:lnTo>
                  <a:lnTo>
                    <a:pt x="2329484" y="1991004"/>
                  </a:lnTo>
                  <a:lnTo>
                    <a:pt x="2365019" y="1959114"/>
                  </a:lnTo>
                  <a:lnTo>
                    <a:pt x="2399525" y="1925586"/>
                  </a:lnTo>
                  <a:lnTo>
                    <a:pt x="2432786" y="1890318"/>
                  </a:lnTo>
                  <a:lnTo>
                    <a:pt x="2464562" y="1853196"/>
                  </a:lnTo>
                  <a:lnTo>
                    <a:pt x="2494623" y="1814093"/>
                  </a:lnTo>
                  <a:lnTo>
                    <a:pt x="2522753" y="1772907"/>
                  </a:lnTo>
                  <a:lnTo>
                    <a:pt x="2548699" y="1729524"/>
                  </a:lnTo>
                  <a:lnTo>
                    <a:pt x="2572245" y="1683829"/>
                  </a:lnTo>
                  <a:lnTo>
                    <a:pt x="2595245" y="1614589"/>
                  </a:lnTo>
                  <a:lnTo>
                    <a:pt x="2597353" y="1579397"/>
                  </a:lnTo>
                  <a:close/>
                </a:path>
              </a:pathLst>
            </a:custGeom>
            <a:solidFill>
              <a:srgbClr val="B4CC9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2" name="Google Shape;122;p3"/>
            <p:cNvSpPr/>
            <p:nvPr/>
          </p:nvSpPr>
          <p:spPr>
            <a:xfrm>
              <a:off x="1468687" y="947010"/>
              <a:ext cx="6904990" cy="8501380"/>
            </a:xfrm>
            <a:custGeom>
              <a:rect b="b" l="l" r="r" t="t"/>
              <a:pathLst>
                <a:path extrusionOk="0" h="8501380" w="6904990">
                  <a:moveTo>
                    <a:pt x="821497" y="8501013"/>
                  </a:moveTo>
                  <a:lnTo>
                    <a:pt x="871379" y="8501076"/>
                  </a:lnTo>
                  <a:lnTo>
                    <a:pt x="921244" y="8500189"/>
                  </a:lnTo>
                  <a:lnTo>
                    <a:pt x="970950" y="8498633"/>
                  </a:lnTo>
                  <a:lnTo>
                    <a:pt x="6567056" y="8269850"/>
                  </a:lnTo>
                  <a:lnTo>
                    <a:pt x="6607855" y="8267196"/>
                  </a:lnTo>
                  <a:lnTo>
                    <a:pt x="6648123" y="8260692"/>
                  </a:lnTo>
                  <a:lnTo>
                    <a:pt x="6685116" y="8247425"/>
                  </a:lnTo>
                  <a:lnTo>
                    <a:pt x="6716090" y="8224482"/>
                  </a:lnTo>
                  <a:lnTo>
                    <a:pt x="6744814" y="8170891"/>
                  </a:lnTo>
                  <a:lnTo>
                    <a:pt x="6755333" y="8109474"/>
                  </a:lnTo>
                  <a:lnTo>
                    <a:pt x="6760692" y="8059244"/>
                  </a:lnTo>
                  <a:lnTo>
                    <a:pt x="6770703" y="7958749"/>
                  </a:lnTo>
                  <a:lnTo>
                    <a:pt x="6779799" y="7858211"/>
                  </a:lnTo>
                  <a:lnTo>
                    <a:pt x="6791799" y="7707328"/>
                  </a:lnTo>
                  <a:lnTo>
                    <a:pt x="6801917" y="7556362"/>
                  </a:lnTo>
                  <a:lnTo>
                    <a:pt x="6810260" y="7405321"/>
                  </a:lnTo>
                  <a:lnTo>
                    <a:pt x="6816934" y="7254214"/>
                  </a:lnTo>
                  <a:lnTo>
                    <a:pt x="6822044" y="7103047"/>
                  </a:lnTo>
                  <a:lnTo>
                    <a:pt x="6825696" y="6951831"/>
                  </a:lnTo>
                  <a:lnTo>
                    <a:pt x="6828481" y="6750144"/>
                  </a:lnTo>
                  <a:lnTo>
                    <a:pt x="6829111" y="6548403"/>
                  </a:lnTo>
                  <a:lnTo>
                    <a:pt x="6827253" y="6296179"/>
                  </a:lnTo>
                  <a:lnTo>
                    <a:pt x="6821788" y="5993490"/>
                  </a:lnTo>
                  <a:lnTo>
                    <a:pt x="6812019" y="5640409"/>
                  </a:lnTo>
                  <a:lnTo>
                    <a:pt x="6766287" y="4375982"/>
                  </a:lnTo>
                  <a:lnTo>
                    <a:pt x="6753225" y="3919093"/>
                  </a:lnTo>
                  <a:lnTo>
                    <a:pt x="6747933" y="3614462"/>
                  </a:lnTo>
                  <a:lnTo>
                    <a:pt x="6746367" y="3360612"/>
                  </a:lnTo>
                  <a:lnTo>
                    <a:pt x="6747348" y="3157556"/>
                  </a:lnTo>
                  <a:lnTo>
                    <a:pt x="6750601" y="2954534"/>
                  </a:lnTo>
                  <a:lnTo>
                    <a:pt x="6754690" y="2802296"/>
                  </a:lnTo>
                  <a:lnTo>
                    <a:pt x="6760318" y="2650090"/>
                  </a:lnTo>
                  <a:lnTo>
                    <a:pt x="6767595" y="2497919"/>
                  </a:lnTo>
                  <a:lnTo>
                    <a:pt x="6776634" y="2345788"/>
                  </a:lnTo>
                  <a:lnTo>
                    <a:pt x="6787545" y="2193704"/>
                  </a:lnTo>
                  <a:lnTo>
                    <a:pt x="6794921" y="2118003"/>
                  </a:lnTo>
                  <a:lnTo>
                    <a:pt x="6799669" y="2079023"/>
                  </a:lnTo>
                  <a:lnTo>
                    <a:pt x="6805009" y="2039367"/>
                  </a:lnTo>
                  <a:lnTo>
                    <a:pt x="6817122" y="1958264"/>
                  </a:lnTo>
                  <a:lnTo>
                    <a:pt x="6851752" y="1747798"/>
                  </a:lnTo>
                  <a:lnTo>
                    <a:pt x="6872077" y="1618582"/>
                  </a:lnTo>
                  <a:lnTo>
                    <a:pt x="6884007" y="1532192"/>
                  </a:lnTo>
                  <a:lnTo>
                    <a:pt x="6889228" y="1489100"/>
                  </a:lnTo>
                  <a:lnTo>
                    <a:pt x="6893839" y="1446154"/>
                  </a:lnTo>
                  <a:lnTo>
                    <a:pt x="6897754" y="1403414"/>
                  </a:lnTo>
                  <a:lnTo>
                    <a:pt x="6900887" y="1360938"/>
                  </a:lnTo>
                  <a:lnTo>
                    <a:pt x="6903151" y="1318785"/>
                  </a:lnTo>
                  <a:lnTo>
                    <a:pt x="6904462" y="1277013"/>
                  </a:lnTo>
                  <a:lnTo>
                    <a:pt x="6904734" y="1235681"/>
                  </a:lnTo>
                  <a:lnTo>
                    <a:pt x="6903880" y="1194849"/>
                  </a:lnTo>
                  <a:lnTo>
                    <a:pt x="6901814" y="1154574"/>
                  </a:lnTo>
                  <a:lnTo>
                    <a:pt x="6898451" y="1114916"/>
                  </a:lnTo>
                  <a:lnTo>
                    <a:pt x="6893705" y="1075933"/>
                  </a:lnTo>
                  <a:lnTo>
                    <a:pt x="6887489" y="1037683"/>
                  </a:lnTo>
                  <a:lnTo>
                    <a:pt x="6879719" y="1000227"/>
                  </a:lnTo>
                  <a:lnTo>
                    <a:pt x="6859170" y="927925"/>
                  </a:lnTo>
                  <a:lnTo>
                    <a:pt x="6831371" y="859499"/>
                  </a:lnTo>
                  <a:lnTo>
                    <a:pt x="6795635" y="795418"/>
                  </a:lnTo>
                  <a:lnTo>
                    <a:pt x="6751274" y="736150"/>
                  </a:lnTo>
                  <a:lnTo>
                    <a:pt x="6697601" y="682167"/>
                  </a:lnTo>
                  <a:lnTo>
                    <a:pt x="6667059" y="657303"/>
                  </a:lnTo>
                  <a:lnTo>
                    <a:pt x="6633930" y="633937"/>
                  </a:lnTo>
                  <a:lnTo>
                    <a:pt x="6598131" y="612127"/>
                  </a:lnTo>
                  <a:lnTo>
                    <a:pt x="6559574" y="591931"/>
                  </a:lnTo>
                  <a:lnTo>
                    <a:pt x="6518174" y="573409"/>
                  </a:lnTo>
                  <a:lnTo>
                    <a:pt x="6473845" y="556618"/>
                  </a:lnTo>
                  <a:lnTo>
                    <a:pt x="6426501" y="541619"/>
                  </a:lnTo>
                  <a:lnTo>
                    <a:pt x="6376056" y="528468"/>
                  </a:lnTo>
                  <a:lnTo>
                    <a:pt x="6328944" y="518280"/>
                  </a:lnTo>
                  <a:lnTo>
                    <a:pt x="6281138" y="509588"/>
                  </a:lnTo>
                  <a:lnTo>
                    <a:pt x="6232692" y="502304"/>
                  </a:lnTo>
                  <a:lnTo>
                    <a:pt x="6183660" y="496337"/>
                  </a:lnTo>
                  <a:lnTo>
                    <a:pt x="6134097" y="491599"/>
                  </a:lnTo>
                  <a:lnTo>
                    <a:pt x="6084058" y="487999"/>
                  </a:lnTo>
                  <a:lnTo>
                    <a:pt x="6033597" y="485449"/>
                  </a:lnTo>
                  <a:lnTo>
                    <a:pt x="5982769" y="483857"/>
                  </a:lnTo>
                  <a:lnTo>
                    <a:pt x="5931627" y="483136"/>
                  </a:lnTo>
                  <a:lnTo>
                    <a:pt x="5880228" y="483194"/>
                  </a:lnTo>
                  <a:lnTo>
                    <a:pt x="5828624" y="483943"/>
                  </a:lnTo>
                  <a:lnTo>
                    <a:pt x="5776872" y="485293"/>
                  </a:lnTo>
                  <a:lnTo>
                    <a:pt x="5725024" y="487155"/>
                  </a:lnTo>
                  <a:lnTo>
                    <a:pt x="5621263" y="492054"/>
                  </a:lnTo>
                  <a:lnTo>
                    <a:pt x="5313375" y="509706"/>
                  </a:lnTo>
                  <a:lnTo>
                    <a:pt x="5213330" y="514186"/>
                  </a:lnTo>
                  <a:lnTo>
                    <a:pt x="5164038" y="515760"/>
                  </a:lnTo>
                  <a:lnTo>
                    <a:pt x="5115306" y="516770"/>
                  </a:lnTo>
                  <a:lnTo>
                    <a:pt x="5067187" y="517126"/>
                  </a:lnTo>
                  <a:lnTo>
                    <a:pt x="4763587" y="515940"/>
                  </a:lnTo>
                  <a:lnTo>
                    <a:pt x="4460039" y="511757"/>
                  </a:lnTo>
                  <a:lnTo>
                    <a:pt x="4207163" y="505627"/>
                  </a:lnTo>
                  <a:lnTo>
                    <a:pt x="3954392" y="496785"/>
                  </a:lnTo>
                  <a:lnTo>
                    <a:pt x="3752272" y="487567"/>
                  </a:lnTo>
                  <a:lnTo>
                    <a:pt x="3549515" y="476308"/>
                  </a:lnTo>
                  <a:lnTo>
                    <a:pt x="3346091" y="462869"/>
                  </a:lnTo>
                  <a:lnTo>
                    <a:pt x="3142788" y="447091"/>
                  </a:lnTo>
                  <a:lnTo>
                    <a:pt x="2990432" y="433644"/>
                  </a:lnTo>
                  <a:lnTo>
                    <a:pt x="2838214" y="418750"/>
                  </a:lnTo>
                  <a:lnTo>
                    <a:pt x="2686163" y="402354"/>
                  </a:lnTo>
                  <a:lnTo>
                    <a:pt x="2534309" y="384400"/>
                  </a:lnTo>
                  <a:lnTo>
                    <a:pt x="2382683" y="364832"/>
                  </a:lnTo>
                  <a:lnTo>
                    <a:pt x="2231314" y="343593"/>
                  </a:lnTo>
                  <a:lnTo>
                    <a:pt x="2080232" y="320628"/>
                  </a:lnTo>
                  <a:lnTo>
                    <a:pt x="1929466" y="295880"/>
                  </a:lnTo>
                  <a:lnTo>
                    <a:pt x="1779048" y="269294"/>
                  </a:lnTo>
                  <a:lnTo>
                    <a:pt x="1629007" y="240813"/>
                  </a:lnTo>
                  <a:lnTo>
                    <a:pt x="1479373" y="210381"/>
                  </a:lnTo>
                  <a:lnTo>
                    <a:pt x="1379857" y="188981"/>
                  </a:lnTo>
                  <a:lnTo>
                    <a:pt x="1280544" y="166674"/>
                  </a:lnTo>
                  <a:lnTo>
                    <a:pt x="1181444" y="143440"/>
                  </a:lnTo>
                  <a:lnTo>
                    <a:pt x="1082564" y="119265"/>
                  </a:lnTo>
                  <a:lnTo>
                    <a:pt x="983913" y="94132"/>
                  </a:lnTo>
                  <a:lnTo>
                    <a:pt x="792178" y="42933"/>
                  </a:lnTo>
                  <a:lnTo>
                    <a:pt x="746511" y="32068"/>
                  </a:lnTo>
                  <a:lnTo>
                    <a:pt x="699761" y="22296"/>
                  </a:lnTo>
                  <a:lnTo>
                    <a:pt x="652308" y="13911"/>
                  </a:lnTo>
                  <a:lnTo>
                    <a:pt x="604529" y="7205"/>
                  </a:lnTo>
                  <a:lnTo>
                    <a:pt x="556800" y="2470"/>
                  </a:lnTo>
                  <a:lnTo>
                    <a:pt x="509501" y="0"/>
                  </a:lnTo>
                  <a:lnTo>
                    <a:pt x="463008" y="85"/>
                  </a:lnTo>
                  <a:lnTo>
                    <a:pt x="417699" y="3019"/>
                  </a:lnTo>
                  <a:lnTo>
                    <a:pt x="373952" y="9095"/>
                  </a:lnTo>
                  <a:lnTo>
                    <a:pt x="332143" y="18605"/>
                  </a:lnTo>
                  <a:lnTo>
                    <a:pt x="292652" y="31842"/>
                  </a:lnTo>
                  <a:lnTo>
                    <a:pt x="255855" y="49098"/>
                  </a:lnTo>
                  <a:lnTo>
                    <a:pt x="222130" y="70665"/>
                  </a:lnTo>
                  <a:lnTo>
                    <a:pt x="191855" y="96837"/>
                  </a:lnTo>
                  <a:lnTo>
                    <a:pt x="165406" y="127905"/>
                  </a:lnTo>
                  <a:lnTo>
                    <a:pt x="143163" y="164163"/>
                  </a:lnTo>
                  <a:lnTo>
                    <a:pt x="125694" y="206734"/>
                  </a:lnTo>
                  <a:lnTo>
                    <a:pt x="114693" y="251255"/>
                  </a:lnTo>
                  <a:lnTo>
                    <a:pt x="108571" y="297060"/>
                  </a:lnTo>
                  <a:lnTo>
                    <a:pt x="105736" y="343486"/>
                  </a:lnTo>
                  <a:lnTo>
                    <a:pt x="104600" y="389869"/>
                  </a:lnTo>
                  <a:lnTo>
                    <a:pt x="480" y="7336856"/>
                  </a:lnTo>
                  <a:lnTo>
                    <a:pt x="0" y="7385228"/>
                  </a:lnTo>
                  <a:lnTo>
                    <a:pt x="45" y="7434217"/>
                  </a:lnTo>
                  <a:lnTo>
                    <a:pt x="725" y="7483683"/>
                  </a:lnTo>
                  <a:lnTo>
                    <a:pt x="2148" y="7533488"/>
                  </a:lnTo>
                  <a:lnTo>
                    <a:pt x="4422" y="7583491"/>
                  </a:lnTo>
                  <a:lnTo>
                    <a:pt x="7654" y="7633555"/>
                  </a:lnTo>
                  <a:lnTo>
                    <a:pt x="11954" y="7683540"/>
                  </a:lnTo>
                  <a:lnTo>
                    <a:pt x="17430" y="7733307"/>
                  </a:lnTo>
                  <a:lnTo>
                    <a:pt x="24189" y="7782716"/>
                  </a:lnTo>
                  <a:lnTo>
                    <a:pt x="32339" y="7831629"/>
                  </a:lnTo>
                  <a:lnTo>
                    <a:pt x="41990" y="7879907"/>
                  </a:lnTo>
                  <a:lnTo>
                    <a:pt x="53249" y="7927410"/>
                  </a:lnTo>
                  <a:lnTo>
                    <a:pt x="66224" y="7974000"/>
                  </a:lnTo>
                  <a:lnTo>
                    <a:pt x="81024" y="8019536"/>
                  </a:lnTo>
                  <a:lnTo>
                    <a:pt x="97757" y="8063881"/>
                  </a:lnTo>
                  <a:lnTo>
                    <a:pt x="116530" y="8106895"/>
                  </a:lnTo>
                  <a:lnTo>
                    <a:pt x="137452" y="8148439"/>
                  </a:lnTo>
                  <a:lnTo>
                    <a:pt x="160632" y="8188373"/>
                  </a:lnTo>
                  <a:lnTo>
                    <a:pt x="186178" y="8226560"/>
                  </a:lnTo>
                  <a:lnTo>
                    <a:pt x="214196" y="8262858"/>
                  </a:lnTo>
                  <a:lnTo>
                    <a:pt x="244797" y="8297131"/>
                  </a:lnTo>
                  <a:lnTo>
                    <a:pt x="278088" y="8329237"/>
                  </a:lnTo>
                  <a:lnTo>
                    <a:pt x="314177" y="8359039"/>
                  </a:lnTo>
                  <a:lnTo>
                    <a:pt x="353172" y="8386397"/>
                  </a:lnTo>
                  <a:lnTo>
                    <a:pt x="395182" y="8411172"/>
                  </a:lnTo>
                  <a:lnTo>
                    <a:pt x="438837" y="8432472"/>
                  </a:lnTo>
                  <a:lnTo>
                    <a:pt x="483751" y="8450285"/>
                  </a:lnTo>
                  <a:lnTo>
                    <a:pt x="529783" y="8464893"/>
                  </a:lnTo>
                  <a:lnTo>
                    <a:pt x="576790" y="8476577"/>
                  </a:lnTo>
                  <a:lnTo>
                    <a:pt x="624631" y="8485620"/>
                  </a:lnTo>
                  <a:lnTo>
                    <a:pt x="673164" y="8492303"/>
                  </a:lnTo>
                  <a:lnTo>
                    <a:pt x="722247" y="8496908"/>
                  </a:lnTo>
                  <a:lnTo>
                    <a:pt x="771739" y="8499718"/>
                  </a:lnTo>
                  <a:lnTo>
                    <a:pt x="821497" y="8501013"/>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 name="Google Shape;123;p3"/>
            <p:cNvSpPr/>
            <p:nvPr/>
          </p:nvSpPr>
          <p:spPr>
            <a:xfrm>
              <a:off x="2305521" y="1797139"/>
              <a:ext cx="6716395" cy="7018655"/>
            </a:xfrm>
            <a:custGeom>
              <a:rect b="b" l="l" r="r" t="t"/>
              <a:pathLst>
                <a:path extrusionOk="0" h="7018655" w="6716394">
                  <a:moveTo>
                    <a:pt x="0" y="7018215"/>
                  </a:moveTo>
                  <a:lnTo>
                    <a:pt x="6716063" y="7018215"/>
                  </a:lnTo>
                  <a:lnTo>
                    <a:pt x="6716063" y="0"/>
                  </a:lnTo>
                  <a:lnTo>
                    <a:pt x="0" y="0"/>
                  </a:lnTo>
                  <a:lnTo>
                    <a:pt x="0" y="701821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4" name="Google Shape;124;p3"/>
            <p:cNvSpPr/>
            <p:nvPr/>
          </p:nvSpPr>
          <p:spPr>
            <a:xfrm>
              <a:off x="1815326" y="5684502"/>
              <a:ext cx="1677035" cy="3392170"/>
            </a:xfrm>
            <a:custGeom>
              <a:rect b="b" l="l" r="r" t="t"/>
              <a:pathLst>
                <a:path extrusionOk="0" h="3392170" w="1677035">
                  <a:moveTo>
                    <a:pt x="1676577" y="3391944"/>
                  </a:moveTo>
                  <a:lnTo>
                    <a:pt x="1641067" y="3357746"/>
                  </a:lnTo>
                  <a:lnTo>
                    <a:pt x="1605873" y="3323208"/>
                  </a:lnTo>
                  <a:lnTo>
                    <a:pt x="1570995" y="3288332"/>
                  </a:lnTo>
                  <a:lnTo>
                    <a:pt x="1536436" y="3253124"/>
                  </a:lnTo>
                  <a:lnTo>
                    <a:pt x="1502198" y="3217586"/>
                  </a:lnTo>
                  <a:lnTo>
                    <a:pt x="1468282" y="3181724"/>
                  </a:lnTo>
                  <a:lnTo>
                    <a:pt x="1434691" y="3145540"/>
                  </a:lnTo>
                  <a:lnTo>
                    <a:pt x="1401427" y="3109039"/>
                  </a:lnTo>
                  <a:lnTo>
                    <a:pt x="1368491" y="3072225"/>
                  </a:lnTo>
                  <a:lnTo>
                    <a:pt x="1335886" y="3035101"/>
                  </a:lnTo>
                  <a:lnTo>
                    <a:pt x="1303612" y="2997672"/>
                  </a:lnTo>
                  <a:lnTo>
                    <a:pt x="1271673" y="2959942"/>
                  </a:lnTo>
                  <a:lnTo>
                    <a:pt x="1240071" y="2921914"/>
                  </a:lnTo>
                  <a:lnTo>
                    <a:pt x="1208806" y="2883592"/>
                  </a:lnTo>
                  <a:lnTo>
                    <a:pt x="1177882" y="2844981"/>
                  </a:lnTo>
                  <a:lnTo>
                    <a:pt x="1147300" y="2806083"/>
                  </a:lnTo>
                  <a:lnTo>
                    <a:pt x="1117061" y="2766904"/>
                  </a:lnTo>
                  <a:lnTo>
                    <a:pt x="1087169" y="2727447"/>
                  </a:lnTo>
                  <a:lnTo>
                    <a:pt x="1057624" y="2687716"/>
                  </a:lnTo>
                  <a:lnTo>
                    <a:pt x="1028430" y="2647715"/>
                  </a:lnTo>
                  <a:lnTo>
                    <a:pt x="999587" y="2607447"/>
                  </a:lnTo>
                  <a:lnTo>
                    <a:pt x="971098" y="2566918"/>
                  </a:lnTo>
                  <a:lnTo>
                    <a:pt x="942964" y="2526130"/>
                  </a:lnTo>
                  <a:lnTo>
                    <a:pt x="915188" y="2485088"/>
                  </a:lnTo>
                  <a:lnTo>
                    <a:pt x="887771" y="2443795"/>
                  </a:lnTo>
                  <a:lnTo>
                    <a:pt x="860716" y="2402256"/>
                  </a:lnTo>
                  <a:lnTo>
                    <a:pt x="834024" y="2360474"/>
                  </a:lnTo>
                  <a:lnTo>
                    <a:pt x="807698" y="2318454"/>
                  </a:lnTo>
                  <a:lnTo>
                    <a:pt x="781738" y="2276199"/>
                  </a:lnTo>
                  <a:lnTo>
                    <a:pt x="756148" y="2233713"/>
                  </a:lnTo>
                  <a:lnTo>
                    <a:pt x="730930" y="2191000"/>
                  </a:lnTo>
                  <a:lnTo>
                    <a:pt x="706084" y="2148065"/>
                  </a:lnTo>
                  <a:lnTo>
                    <a:pt x="681613" y="2104910"/>
                  </a:lnTo>
                  <a:lnTo>
                    <a:pt x="657519" y="2061540"/>
                  </a:lnTo>
                  <a:lnTo>
                    <a:pt x="633804" y="2017960"/>
                  </a:lnTo>
                  <a:lnTo>
                    <a:pt x="610470" y="1974171"/>
                  </a:lnTo>
                  <a:lnTo>
                    <a:pt x="587519" y="1930180"/>
                  </a:lnTo>
                  <a:lnTo>
                    <a:pt x="564952" y="1885989"/>
                  </a:lnTo>
                  <a:lnTo>
                    <a:pt x="542772" y="1841603"/>
                  </a:lnTo>
                  <a:lnTo>
                    <a:pt x="520980" y="1797026"/>
                  </a:lnTo>
                  <a:lnTo>
                    <a:pt x="499579" y="1752260"/>
                  </a:lnTo>
                  <a:lnTo>
                    <a:pt x="478571" y="1707312"/>
                  </a:lnTo>
                  <a:lnTo>
                    <a:pt x="457957" y="1662183"/>
                  </a:lnTo>
                  <a:lnTo>
                    <a:pt x="437739" y="1616879"/>
                  </a:lnTo>
                  <a:lnTo>
                    <a:pt x="417920" y="1571403"/>
                  </a:lnTo>
                  <a:lnTo>
                    <a:pt x="398500" y="1525759"/>
                  </a:lnTo>
                  <a:lnTo>
                    <a:pt x="379483" y="1479950"/>
                  </a:lnTo>
                  <a:lnTo>
                    <a:pt x="360870" y="1433982"/>
                  </a:lnTo>
                  <a:lnTo>
                    <a:pt x="342663" y="1387858"/>
                  </a:lnTo>
                  <a:lnTo>
                    <a:pt x="324864" y="1341582"/>
                  </a:lnTo>
                  <a:lnTo>
                    <a:pt x="307475" y="1295157"/>
                  </a:lnTo>
                  <a:lnTo>
                    <a:pt x="290498" y="1248588"/>
                  </a:lnTo>
                  <a:lnTo>
                    <a:pt x="273935" y="1201878"/>
                  </a:lnTo>
                  <a:lnTo>
                    <a:pt x="257787" y="1155032"/>
                  </a:lnTo>
                  <a:lnTo>
                    <a:pt x="242057" y="1108054"/>
                  </a:lnTo>
                  <a:lnTo>
                    <a:pt x="226746" y="1060947"/>
                  </a:lnTo>
                  <a:lnTo>
                    <a:pt x="211857" y="1013715"/>
                  </a:lnTo>
                  <a:lnTo>
                    <a:pt x="197392" y="966362"/>
                  </a:lnTo>
                  <a:lnTo>
                    <a:pt x="183352" y="918893"/>
                  </a:lnTo>
                  <a:lnTo>
                    <a:pt x="169739" y="871310"/>
                  </a:lnTo>
                  <a:lnTo>
                    <a:pt x="156556" y="823619"/>
                  </a:lnTo>
                  <a:lnTo>
                    <a:pt x="143804" y="775823"/>
                  </a:lnTo>
                  <a:lnTo>
                    <a:pt x="131485" y="727925"/>
                  </a:lnTo>
                  <a:lnTo>
                    <a:pt x="119601" y="679930"/>
                  </a:lnTo>
                  <a:lnTo>
                    <a:pt x="108154" y="631842"/>
                  </a:lnTo>
                  <a:lnTo>
                    <a:pt x="97146" y="583665"/>
                  </a:lnTo>
                  <a:lnTo>
                    <a:pt x="86579" y="535402"/>
                  </a:lnTo>
                  <a:lnTo>
                    <a:pt x="76455" y="487058"/>
                  </a:lnTo>
                  <a:lnTo>
                    <a:pt x="66776" y="438636"/>
                  </a:lnTo>
                  <a:lnTo>
                    <a:pt x="57544" y="390141"/>
                  </a:lnTo>
                  <a:lnTo>
                    <a:pt x="48760" y="341576"/>
                  </a:lnTo>
                  <a:lnTo>
                    <a:pt x="40427" y="292945"/>
                  </a:lnTo>
                  <a:lnTo>
                    <a:pt x="32546" y="244253"/>
                  </a:lnTo>
                  <a:lnTo>
                    <a:pt x="25120" y="195502"/>
                  </a:lnTo>
                  <a:lnTo>
                    <a:pt x="18150" y="146698"/>
                  </a:lnTo>
                  <a:lnTo>
                    <a:pt x="11639" y="97843"/>
                  </a:lnTo>
                  <a:lnTo>
                    <a:pt x="5588" y="48942"/>
                  </a:lnTo>
                  <a:lnTo>
                    <a:pt x="0" y="0"/>
                  </a:lnTo>
                </a:path>
              </a:pathLst>
            </a:custGeom>
            <a:noFill/>
            <a:ln cap="flat" cmpd="sng" w="45800">
              <a:solidFill>
                <a:srgbClr val="FF958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5" name="Google Shape;125;p3"/>
            <p:cNvSpPr/>
            <p:nvPr/>
          </p:nvSpPr>
          <p:spPr>
            <a:xfrm>
              <a:off x="813663" y="4852237"/>
              <a:ext cx="2597785" cy="3851910"/>
            </a:xfrm>
            <a:custGeom>
              <a:rect b="b" l="l" r="r" t="t"/>
              <a:pathLst>
                <a:path extrusionOk="0" h="3851909" w="2597785">
                  <a:moveTo>
                    <a:pt x="1133779" y="593674"/>
                  </a:moveTo>
                  <a:lnTo>
                    <a:pt x="1132979" y="542480"/>
                  </a:lnTo>
                  <a:lnTo>
                    <a:pt x="1130503" y="491324"/>
                  </a:lnTo>
                  <a:lnTo>
                    <a:pt x="1126185" y="440601"/>
                  </a:lnTo>
                  <a:lnTo>
                    <a:pt x="1119657" y="389712"/>
                  </a:lnTo>
                  <a:lnTo>
                    <a:pt x="1110602" y="339090"/>
                  </a:lnTo>
                  <a:lnTo>
                    <a:pt x="1098715" y="289191"/>
                  </a:lnTo>
                  <a:lnTo>
                    <a:pt x="1083652" y="240411"/>
                  </a:lnTo>
                  <a:lnTo>
                    <a:pt x="1065110" y="193205"/>
                  </a:lnTo>
                  <a:lnTo>
                    <a:pt x="1042746" y="148005"/>
                  </a:lnTo>
                  <a:lnTo>
                    <a:pt x="1016266" y="105232"/>
                  </a:lnTo>
                  <a:lnTo>
                    <a:pt x="985329" y="65328"/>
                  </a:lnTo>
                  <a:lnTo>
                    <a:pt x="952246" y="31902"/>
                  </a:lnTo>
                  <a:lnTo>
                    <a:pt x="911174" y="8737"/>
                  </a:lnTo>
                  <a:lnTo>
                    <a:pt x="880973" y="0"/>
                  </a:lnTo>
                  <a:lnTo>
                    <a:pt x="836460" y="6502"/>
                  </a:lnTo>
                  <a:lnTo>
                    <a:pt x="798385" y="30962"/>
                  </a:lnTo>
                  <a:lnTo>
                    <a:pt x="768591" y="68008"/>
                  </a:lnTo>
                  <a:lnTo>
                    <a:pt x="748957" y="112280"/>
                  </a:lnTo>
                  <a:lnTo>
                    <a:pt x="739952" y="156578"/>
                  </a:lnTo>
                  <a:lnTo>
                    <a:pt x="737857" y="201752"/>
                  </a:lnTo>
                  <a:lnTo>
                    <a:pt x="741489" y="247484"/>
                  </a:lnTo>
                  <a:lnTo>
                    <a:pt x="749706" y="293484"/>
                  </a:lnTo>
                  <a:lnTo>
                    <a:pt x="761339" y="339420"/>
                  </a:lnTo>
                  <a:lnTo>
                    <a:pt x="775246" y="384975"/>
                  </a:lnTo>
                  <a:lnTo>
                    <a:pt x="790244" y="429856"/>
                  </a:lnTo>
                  <a:lnTo>
                    <a:pt x="1005471" y="1057300"/>
                  </a:lnTo>
                  <a:lnTo>
                    <a:pt x="1011034" y="1073505"/>
                  </a:lnTo>
                  <a:lnTo>
                    <a:pt x="1015263" y="1130109"/>
                  </a:lnTo>
                  <a:lnTo>
                    <a:pt x="1024115" y="1111643"/>
                  </a:lnTo>
                  <a:lnTo>
                    <a:pt x="1028192" y="1123530"/>
                  </a:lnTo>
                  <a:lnTo>
                    <a:pt x="1024610" y="1110615"/>
                  </a:lnTo>
                  <a:lnTo>
                    <a:pt x="1055928" y="1039368"/>
                  </a:lnTo>
                  <a:lnTo>
                    <a:pt x="1072832" y="992441"/>
                  </a:lnTo>
                  <a:lnTo>
                    <a:pt x="1087551" y="944626"/>
                  </a:lnTo>
                  <a:lnTo>
                    <a:pt x="1100112" y="896023"/>
                  </a:lnTo>
                  <a:lnTo>
                    <a:pt x="1110602" y="846734"/>
                  </a:lnTo>
                  <a:lnTo>
                    <a:pt x="1119060" y="796861"/>
                  </a:lnTo>
                  <a:lnTo>
                    <a:pt x="1125550" y="746518"/>
                  </a:lnTo>
                  <a:lnTo>
                    <a:pt x="1130122" y="695807"/>
                  </a:lnTo>
                  <a:lnTo>
                    <a:pt x="1132852" y="644817"/>
                  </a:lnTo>
                  <a:lnTo>
                    <a:pt x="1133779" y="593674"/>
                  </a:lnTo>
                  <a:close/>
                </a:path>
                <a:path extrusionOk="0" h="3851909" w="2597785">
                  <a:moveTo>
                    <a:pt x="1434020" y="2478455"/>
                  </a:moveTo>
                  <a:lnTo>
                    <a:pt x="1426286" y="2438781"/>
                  </a:lnTo>
                  <a:lnTo>
                    <a:pt x="1398155" y="2399169"/>
                  </a:lnTo>
                  <a:lnTo>
                    <a:pt x="1359750" y="2362327"/>
                  </a:lnTo>
                  <a:lnTo>
                    <a:pt x="1292694" y="2307869"/>
                  </a:lnTo>
                  <a:lnTo>
                    <a:pt x="1212024" y="2236889"/>
                  </a:lnTo>
                  <a:lnTo>
                    <a:pt x="1130642" y="2167483"/>
                  </a:lnTo>
                  <a:lnTo>
                    <a:pt x="1048524" y="2099652"/>
                  </a:lnTo>
                  <a:lnTo>
                    <a:pt x="965682" y="2033409"/>
                  </a:lnTo>
                  <a:lnTo>
                    <a:pt x="882116" y="1968741"/>
                  </a:lnTo>
                  <a:lnTo>
                    <a:pt x="797648" y="1906028"/>
                  </a:lnTo>
                  <a:lnTo>
                    <a:pt x="712520" y="1844751"/>
                  </a:lnTo>
                  <a:lnTo>
                    <a:pt x="626732" y="1784921"/>
                  </a:lnTo>
                  <a:lnTo>
                    <a:pt x="540283" y="1726526"/>
                  </a:lnTo>
                  <a:lnTo>
                    <a:pt x="453174" y="1669580"/>
                  </a:lnTo>
                  <a:lnTo>
                    <a:pt x="409371" y="1641640"/>
                  </a:lnTo>
                  <a:lnTo>
                    <a:pt x="367233" y="1615643"/>
                  </a:lnTo>
                  <a:lnTo>
                    <a:pt x="324612" y="1590687"/>
                  </a:lnTo>
                  <a:lnTo>
                    <a:pt x="281495" y="1567573"/>
                  </a:lnTo>
                  <a:lnTo>
                    <a:pt x="237871" y="1547063"/>
                  </a:lnTo>
                  <a:lnTo>
                    <a:pt x="193725" y="1529969"/>
                  </a:lnTo>
                  <a:lnTo>
                    <a:pt x="149047" y="1517078"/>
                  </a:lnTo>
                  <a:lnTo>
                    <a:pt x="103822" y="1509166"/>
                  </a:lnTo>
                  <a:lnTo>
                    <a:pt x="76200" y="1508048"/>
                  </a:lnTo>
                  <a:lnTo>
                    <a:pt x="49212" y="1512455"/>
                  </a:lnTo>
                  <a:lnTo>
                    <a:pt x="25539" y="1524863"/>
                  </a:lnTo>
                  <a:lnTo>
                    <a:pt x="7874" y="1547723"/>
                  </a:lnTo>
                  <a:lnTo>
                    <a:pt x="0" y="1579397"/>
                  </a:lnTo>
                  <a:lnTo>
                    <a:pt x="2108" y="1614589"/>
                  </a:lnTo>
                  <a:lnTo>
                    <a:pt x="25107" y="1683829"/>
                  </a:lnTo>
                  <a:lnTo>
                    <a:pt x="48653" y="1729524"/>
                  </a:lnTo>
                  <a:lnTo>
                    <a:pt x="74612" y="1772907"/>
                  </a:lnTo>
                  <a:lnTo>
                    <a:pt x="102730" y="1814093"/>
                  </a:lnTo>
                  <a:lnTo>
                    <a:pt x="132803" y="1853196"/>
                  </a:lnTo>
                  <a:lnTo>
                    <a:pt x="164579" y="1890318"/>
                  </a:lnTo>
                  <a:lnTo>
                    <a:pt x="197827" y="1925586"/>
                  </a:lnTo>
                  <a:lnTo>
                    <a:pt x="232346" y="1959114"/>
                  </a:lnTo>
                  <a:lnTo>
                    <a:pt x="267881" y="1991004"/>
                  </a:lnTo>
                  <a:lnTo>
                    <a:pt x="304203" y="2021395"/>
                  </a:lnTo>
                  <a:lnTo>
                    <a:pt x="341083" y="2050376"/>
                  </a:lnTo>
                  <a:lnTo>
                    <a:pt x="417626" y="2106803"/>
                  </a:lnTo>
                  <a:lnTo>
                    <a:pt x="457466" y="2134654"/>
                  </a:lnTo>
                  <a:lnTo>
                    <a:pt x="497814" y="2161641"/>
                  </a:lnTo>
                  <a:lnTo>
                    <a:pt x="538695" y="2187752"/>
                  </a:lnTo>
                  <a:lnTo>
                    <a:pt x="580085" y="2213000"/>
                  </a:lnTo>
                  <a:lnTo>
                    <a:pt x="622007" y="2237371"/>
                  </a:lnTo>
                  <a:lnTo>
                    <a:pt x="664438" y="2260866"/>
                  </a:lnTo>
                  <a:lnTo>
                    <a:pt x="707390" y="2283498"/>
                  </a:lnTo>
                  <a:lnTo>
                    <a:pt x="750862" y="2305266"/>
                  </a:lnTo>
                  <a:lnTo>
                    <a:pt x="794842" y="2326157"/>
                  </a:lnTo>
                  <a:lnTo>
                    <a:pt x="839254" y="2346121"/>
                  </a:lnTo>
                  <a:lnTo>
                    <a:pt x="883996" y="2365146"/>
                  </a:lnTo>
                  <a:lnTo>
                    <a:pt x="929055" y="2383205"/>
                  </a:lnTo>
                  <a:lnTo>
                    <a:pt x="974445" y="2400300"/>
                  </a:lnTo>
                  <a:lnTo>
                    <a:pt x="1020165" y="2416441"/>
                  </a:lnTo>
                  <a:lnTo>
                    <a:pt x="1066215" y="2431618"/>
                  </a:lnTo>
                  <a:lnTo>
                    <a:pt x="1112583" y="2445842"/>
                  </a:lnTo>
                  <a:lnTo>
                    <a:pt x="1159294" y="2459113"/>
                  </a:lnTo>
                  <a:lnTo>
                    <a:pt x="1206322" y="2471420"/>
                  </a:lnTo>
                  <a:lnTo>
                    <a:pt x="1253680" y="2482761"/>
                  </a:lnTo>
                  <a:lnTo>
                    <a:pt x="1286306" y="2491740"/>
                  </a:lnTo>
                  <a:lnTo>
                    <a:pt x="1331010" y="2503487"/>
                  </a:lnTo>
                  <a:lnTo>
                    <a:pt x="1377429" y="2510320"/>
                  </a:lnTo>
                  <a:lnTo>
                    <a:pt x="1415211" y="2504529"/>
                  </a:lnTo>
                  <a:lnTo>
                    <a:pt x="1434020" y="2478455"/>
                  </a:lnTo>
                  <a:close/>
                </a:path>
                <a:path extrusionOk="0" h="3851909" w="2597785">
                  <a:moveTo>
                    <a:pt x="1664474" y="843114"/>
                  </a:moveTo>
                  <a:lnTo>
                    <a:pt x="1660321" y="799147"/>
                  </a:lnTo>
                  <a:lnTo>
                    <a:pt x="1645488" y="760298"/>
                  </a:lnTo>
                  <a:lnTo>
                    <a:pt x="1616849" y="731786"/>
                  </a:lnTo>
                  <a:lnTo>
                    <a:pt x="1580718" y="765073"/>
                  </a:lnTo>
                  <a:lnTo>
                    <a:pt x="1546593" y="800087"/>
                  </a:lnTo>
                  <a:lnTo>
                    <a:pt x="1514398" y="836714"/>
                  </a:lnTo>
                  <a:lnTo>
                    <a:pt x="1484020" y="874852"/>
                  </a:lnTo>
                  <a:lnTo>
                    <a:pt x="1455381" y="914412"/>
                  </a:lnTo>
                  <a:lnTo>
                    <a:pt x="1428381" y="955281"/>
                  </a:lnTo>
                  <a:lnTo>
                    <a:pt x="1402943" y="997381"/>
                  </a:lnTo>
                  <a:lnTo>
                    <a:pt x="1378940" y="1040612"/>
                  </a:lnTo>
                  <a:lnTo>
                    <a:pt x="1356321" y="1084859"/>
                  </a:lnTo>
                  <a:lnTo>
                    <a:pt x="1334960" y="1130033"/>
                  </a:lnTo>
                  <a:lnTo>
                    <a:pt x="1314792" y="1176032"/>
                  </a:lnTo>
                  <a:lnTo>
                    <a:pt x="1295692" y="1222768"/>
                  </a:lnTo>
                  <a:lnTo>
                    <a:pt x="1277607" y="1270139"/>
                  </a:lnTo>
                  <a:lnTo>
                    <a:pt x="1260411" y="1318031"/>
                  </a:lnTo>
                  <a:lnTo>
                    <a:pt x="1244015" y="1366367"/>
                  </a:lnTo>
                  <a:lnTo>
                    <a:pt x="1228344" y="1415046"/>
                  </a:lnTo>
                  <a:lnTo>
                    <a:pt x="1213307" y="1463954"/>
                  </a:lnTo>
                  <a:lnTo>
                    <a:pt x="1184706" y="1562100"/>
                  </a:lnTo>
                  <a:lnTo>
                    <a:pt x="1157490" y="1660017"/>
                  </a:lnTo>
                  <a:lnTo>
                    <a:pt x="1135570" y="1618576"/>
                  </a:lnTo>
                  <a:lnTo>
                    <a:pt x="1112202" y="1578013"/>
                  </a:lnTo>
                  <a:lnTo>
                    <a:pt x="1087386" y="1538312"/>
                  </a:lnTo>
                  <a:lnTo>
                    <a:pt x="1061110" y="1499476"/>
                  </a:lnTo>
                  <a:lnTo>
                    <a:pt x="1033462" y="1461617"/>
                  </a:lnTo>
                  <a:lnTo>
                    <a:pt x="1004493" y="1424838"/>
                  </a:lnTo>
                  <a:lnTo>
                    <a:pt x="974204" y="1389126"/>
                  </a:lnTo>
                  <a:lnTo>
                    <a:pt x="942606" y="1354480"/>
                  </a:lnTo>
                  <a:lnTo>
                    <a:pt x="909802" y="1321003"/>
                  </a:lnTo>
                  <a:lnTo>
                    <a:pt x="875842" y="1288783"/>
                  </a:lnTo>
                  <a:lnTo>
                    <a:pt x="840727" y="1257795"/>
                  </a:lnTo>
                  <a:lnTo>
                    <a:pt x="804481" y="1228064"/>
                  </a:lnTo>
                  <a:lnTo>
                    <a:pt x="767194" y="1199667"/>
                  </a:lnTo>
                  <a:lnTo>
                    <a:pt x="728954" y="1172654"/>
                  </a:lnTo>
                  <a:lnTo>
                    <a:pt x="689749" y="1147051"/>
                  </a:lnTo>
                  <a:lnTo>
                    <a:pt x="649605" y="1122857"/>
                  </a:lnTo>
                  <a:lnTo>
                    <a:pt x="592048" y="1094130"/>
                  </a:lnTo>
                  <a:lnTo>
                    <a:pt x="529145" y="1080655"/>
                  </a:lnTo>
                  <a:lnTo>
                    <a:pt x="490550" y="1085900"/>
                  </a:lnTo>
                  <a:lnTo>
                    <a:pt x="457200" y="1105941"/>
                  </a:lnTo>
                  <a:lnTo>
                    <a:pt x="434505" y="1137551"/>
                  </a:lnTo>
                  <a:lnTo>
                    <a:pt x="429539" y="1178763"/>
                  </a:lnTo>
                  <a:lnTo>
                    <a:pt x="438899" y="1211973"/>
                  </a:lnTo>
                  <a:lnTo>
                    <a:pt x="476973" y="1273479"/>
                  </a:lnTo>
                  <a:lnTo>
                    <a:pt x="524954" y="1330680"/>
                  </a:lnTo>
                  <a:lnTo>
                    <a:pt x="553389" y="1362163"/>
                  </a:lnTo>
                  <a:lnTo>
                    <a:pt x="584428" y="1394917"/>
                  </a:lnTo>
                  <a:lnTo>
                    <a:pt x="617791" y="1428419"/>
                  </a:lnTo>
                  <a:lnTo>
                    <a:pt x="653199" y="1462163"/>
                  </a:lnTo>
                  <a:lnTo>
                    <a:pt x="690397" y="1495653"/>
                  </a:lnTo>
                  <a:lnTo>
                    <a:pt x="729107" y="1528381"/>
                  </a:lnTo>
                  <a:lnTo>
                    <a:pt x="769061" y="1559839"/>
                  </a:lnTo>
                  <a:lnTo>
                    <a:pt x="809980" y="1589519"/>
                  </a:lnTo>
                  <a:lnTo>
                    <a:pt x="851585" y="1616925"/>
                  </a:lnTo>
                  <a:lnTo>
                    <a:pt x="893622" y="1641563"/>
                  </a:lnTo>
                  <a:lnTo>
                    <a:pt x="935799" y="1662899"/>
                  </a:lnTo>
                  <a:lnTo>
                    <a:pt x="977861" y="1680464"/>
                  </a:lnTo>
                  <a:lnTo>
                    <a:pt x="1019517" y="1693722"/>
                  </a:lnTo>
                  <a:lnTo>
                    <a:pt x="1060513" y="1702181"/>
                  </a:lnTo>
                  <a:lnTo>
                    <a:pt x="1100569" y="1705330"/>
                  </a:lnTo>
                  <a:lnTo>
                    <a:pt x="1139418" y="1702676"/>
                  </a:lnTo>
                  <a:lnTo>
                    <a:pt x="1176782" y="1693710"/>
                  </a:lnTo>
                  <a:lnTo>
                    <a:pt x="1212392" y="1677936"/>
                  </a:lnTo>
                  <a:lnTo>
                    <a:pt x="1248422" y="1655292"/>
                  </a:lnTo>
                  <a:lnTo>
                    <a:pt x="1283538" y="1628368"/>
                  </a:lnTo>
                  <a:lnTo>
                    <a:pt x="1317637" y="1597558"/>
                  </a:lnTo>
                  <a:lnTo>
                    <a:pt x="1350670" y="1563243"/>
                  </a:lnTo>
                  <a:lnTo>
                    <a:pt x="1382547" y="1525790"/>
                  </a:lnTo>
                  <a:lnTo>
                    <a:pt x="1413167" y="1485595"/>
                  </a:lnTo>
                  <a:lnTo>
                    <a:pt x="1442466" y="1443037"/>
                  </a:lnTo>
                  <a:lnTo>
                    <a:pt x="1470355" y="1398485"/>
                  </a:lnTo>
                  <a:lnTo>
                    <a:pt x="1496758" y="1352346"/>
                  </a:lnTo>
                  <a:lnTo>
                    <a:pt x="1521599" y="1304988"/>
                  </a:lnTo>
                  <a:lnTo>
                    <a:pt x="1544789" y="1256792"/>
                  </a:lnTo>
                  <a:lnTo>
                    <a:pt x="1566240" y="1208138"/>
                  </a:lnTo>
                  <a:lnTo>
                    <a:pt x="1585874" y="1159408"/>
                  </a:lnTo>
                  <a:lnTo>
                    <a:pt x="1603616" y="1110996"/>
                  </a:lnTo>
                  <a:lnTo>
                    <a:pt x="1619389" y="1063282"/>
                  </a:lnTo>
                  <a:lnTo>
                    <a:pt x="1633105" y="1016622"/>
                  </a:lnTo>
                  <a:lnTo>
                    <a:pt x="1644675" y="971435"/>
                  </a:lnTo>
                  <a:lnTo>
                    <a:pt x="1654035" y="928077"/>
                  </a:lnTo>
                  <a:lnTo>
                    <a:pt x="1661083" y="886942"/>
                  </a:lnTo>
                  <a:lnTo>
                    <a:pt x="1664474" y="843114"/>
                  </a:lnTo>
                  <a:close/>
                </a:path>
                <a:path extrusionOk="0" h="3851909" w="2597785">
                  <a:moveTo>
                    <a:pt x="1780628" y="3142640"/>
                  </a:moveTo>
                  <a:lnTo>
                    <a:pt x="1763839" y="3100451"/>
                  </a:lnTo>
                  <a:lnTo>
                    <a:pt x="1729790" y="3064383"/>
                  </a:lnTo>
                  <a:lnTo>
                    <a:pt x="1688985" y="3036341"/>
                  </a:lnTo>
                  <a:lnTo>
                    <a:pt x="1644091" y="3014027"/>
                  </a:lnTo>
                  <a:lnTo>
                    <a:pt x="1597799" y="2995193"/>
                  </a:lnTo>
                  <a:lnTo>
                    <a:pt x="1457756" y="2939465"/>
                  </a:lnTo>
                  <a:lnTo>
                    <a:pt x="1169492" y="2822283"/>
                  </a:lnTo>
                  <a:lnTo>
                    <a:pt x="1071753" y="2783738"/>
                  </a:lnTo>
                  <a:lnTo>
                    <a:pt x="973543" y="2746438"/>
                  </a:lnTo>
                  <a:lnTo>
                    <a:pt x="924331" y="2728455"/>
                  </a:lnTo>
                  <a:lnTo>
                    <a:pt x="875068" y="2711018"/>
                  </a:lnTo>
                  <a:lnTo>
                    <a:pt x="825792" y="2694190"/>
                  </a:lnTo>
                  <a:lnTo>
                    <a:pt x="776541" y="2678049"/>
                  </a:lnTo>
                  <a:lnTo>
                    <a:pt x="727316" y="2662669"/>
                  </a:lnTo>
                  <a:lnTo>
                    <a:pt x="678167" y="2648140"/>
                  </a:lnTo>
                  <a:lnTo>
                    <a:pt x="629107" y="2634526"/>
                  </a:lnTo>
                  <a:lnTo>
                    <a:pt x="580174" y="2621902"/>
                  </a:lnTo>
                  <a:lnTo>
                    <a:pt x="531380" y="2610345"/>
                  </a:lnTo>
                  <a:lnTo>
                    <a:pt x="482752" y="2599931"/>
                  </a:lnTo>
                  <a:lnTo>
                    <a:pt x="434327" y="2590736"/>
                  </a:lnTo>
                  <a:lnTo>
                    <a:pt x="384187" y="2585199"/>
                  </a:lnTo>
                  <a:lnTo>
                    <a:pt x="349135" y="2588361"/>
                  </a:lnTo>
                  <a:lnTo>
                    <a:pt x="327647" y="2599093"/>
                  </a:lnTo>
                  <a:lnTo>
                    <a:pt x="318236" y="2616238"/>
                  </a:lnTo>
                  <a:lnTo>
                    <a:pt x="319379" y="2638653"/>
                  </a:lnTo>
                  <a:lnTo>
                    <a:pt x="347306" y="2694711"/>
                  </a:lnTo>
                  <a:lnTo>
                    <a:pt x="371081" y="2726067"/>
                  </a:lnTo>
                  <a:lnTo>
                    <a:pt x="399376" y="2758097"/>
                  </a:lnTo>
                  <a:lnTo>
                    <a:pt x="430695" y="2789682"/>
                  </a:lnTo>
                  <a:lnTo>
                    <a:pt x="472224" y="2826232"/>
                  </a:lnTo>
                  <a:lnTo>
                    <a:pt x="515061" y="2861030"/>
                  </a:lnTo>
                  <a:lnTo>
                    <a:pt x="559206" y="2894088"/>
                  </a:lnTo>
                  <a:lnTo>
                    <a:pt x="604647" y="2925394"/>
                  </a:lnTo>
                  <a:lnTo>
                    <a:pt x="651421" y="2954947"/>
                  </a:lnTo>
                  <a:lnTo>
                    <a:pt x="699300" y="2982645"/>
                  </a:lnTo>
                  <a:lnTo>
                    <a:pt x="748131" y="3008363"/>
                  </a:lnTo>
                  <a:lnTo>
                    <a:pt x="797890" y="3032112"/>
                  </a:lnTo>
                  <a:lnTo>
                    <a:pt x="848601" y="3053880"/>
                  </a:lnTo>
                  <a:lnTo>
                    <a:pt x="900264" y="3073679"/>
                  </a:lnTo>
                  <a:lnTo>
                    <a:pt x="947826" y="3090837"/>
                  </a:lnTo>
                  <a:lnTo>
                    <a:pt x="995743" y="3106534"/>
                  </a:lnTo>
                  <a:lnTo>
                    <a:pt x="1043990" y="3120809"/>
                  </a:lnTo>
                  <a:lnTo>
                    <a:pt x="1092530" y="3133712"/>
                  </a:lnTo>
                  <a:lnTo>
                    <a:pt x="1141336" y="3145282"/>
                  </a:lnTo>
                  <a:lnTo>
                    <a:pt x="1190371" y="3155569"/>
                  </a:lnTo>
                  <a:lnTo>
                    <a:pt x="1239621" y="3164611"/>
                  </a:lnTo>
                  <a:lnTo>
                    <a:pt x="1289037" y="3172472"/>
                  </a:lnTo>
                  <a:lnTo>
                    <a:pt x="1338605" y="3179178"/>
                  </a:lnTo>
                  <a:lnTo>
                    <a:pt x="1388287" y="3184779"/>
                  </a:lnTo>
                  <a:lnTo>
                    <a:pt x="1438046" y="3189325"/>
                  </a:lnTo>
                  <a:lnTo>
                    <a:pt x="1487881" y="3192856"/>
                  </a:lnTo>
                  <a:lnTo>
                    <a:pt x="1537728" y="3195421"/>
                  </a:lnTo>
                  <a:lnTo>
                    <a:pt x="1587588" y="3197060"/>
                  </a:lnTo>
                  <a:lnTo>
                    <a:pt x="1637411" y="3197834"/>
                  </a:lnTo>
                  <a:lnTo>
                    <a:pt x="1687169" y="3197758"/>
                  </a:lnTo>
                  <a:lnTo>
                    <a:pt x="1718843" y="3195053"/>
                  </a:lnTo>
                  <a:lnTo>
                    <a:pt x="1748955" y="3185934"/>
                  </a:lnTo>
                  <a:lnTo>
                    <a:pt x="1771548" y="3168954"/>
                  </a:lnTo>
                  <a:lnTo>
                    <a:pt x="1780628" y="3142640"/>
                  </a:lnTo>
                  <a:close/>
                </a:path>
                <a:path extrusionOk="0" h="3851909" w="2597785">
                  <a:moveTo>
                    <a:pt x="2077567" y="1045311"/>
                  </a:moveTo>
                  <a:lnTo>
                    <a:pt x="2073935" y="999540"/>
                  </a:lnTo>
                  <a:lnTo>
                    <a:pt x="2066213" y="954989"/>
                  </a:lnTo>
                  <a:lnTo>
                    <a:pt x="2046935" y="909624"/>
                  </a:lnTo>
                  <a:lnTo>
                    <a:pt x="1997519" y="895705"/>
                  </a:lnTo>
                  <a:lnTo>
                    <a:pt x="1968817" y="905700"/>
                  </a:lnTo>
                  <a:lnTo>
                    <a:pt x="1907514" y="953071"/>
                  </a:lnTo>
                  <a:lnTo>
                    <a:pt x="1877047" y="988326"/>
                  </a:lnTo>
                  <a:lnTo>
                    <a:pt x="1849729" y="1027620"/>
                  </a:lnTo>
                  <a:lnTo>
                    <a:pt x="1825269" y="1070063"/>
                  </a:lnTo>
                  <a:lnTo>
                    <a:pt x="1803349" y="1114755"/>
                  </a:lnTo>
                  <a:lnTo>
                    <a:pt x="1783651" y="1160780"/>
                  </a:lnTo>
                  <a:lnTo>
                    <a:pt x="1765884" y="1207236"/>
                  </a:lnTo>
                  <a:lnTo>
                    <a:pt x="1748561" y="1255255"/>
                  </a:lnTo>
                  <a:lnTo>
                    <a:pt x="1732051" y="1303553"/>
                  </a:lnTo>
                  <a:lnTo>
                    <a:pt x="1716265" y="1352080"/>
                  </a:lnTo>
                  <a:lnTo>
                    <a:pt x="1701101" y="1400810"/>
                  </a:lnTo>
                  <a:lnTo>
                    <a:pt x="1672209" y="1498688"/>
                  </a:lnTo>
                  <a:lnTo>
                    <a:pt x="1630908" y="1645945"/>
                  </a:lnTo>
                  <a:lnTo>
                    <a:pt x="1529283" y="2013661"/>
                  </a:lnTo>
                  <a:lnTo>
                    <a:pt x="1516405" y="2058936"/>
                  </a:lnTo>
                  <a:lnTo>
                    <a:pt x="1504442" y="2104453"/>
                  </a:lnTo>
                  <a:lnTo>
                    <a:pt x="1493418" y="2150173"/>
                  </a:lnTo>
                  <a:lnTo>
                    <a:pt x="1483321" y="2196134"/>
                  </a:lnTo>
                  <a:lnTo>
                    <a:pt x="1474165" y="2242312"/>
                  </a:lnTo>
                  <a:lnTo>
                    <a:pt x="1462405" y="2309660"/>
                  </a:lnTo>
                  <a:lnTo>
                    <a:pt x="1456537" y="2352916"/>
                  </a:lnTo>
                  <a:lnTo>
                    <a:pt x="1453553" y="2396058"/>
                  </a:lnTo>
                  <a:lnTo>
                    <a:pt x="1455597" y="2434145"/>
                  </a:lnTo>
                  <a:lnTo>
                    <a:pt x="1464818" y="2462288"/>
                  </a:lnTo>
                  <a:lnTo>
                    <a:pt x="1483372" y="2475598"/>
                  </a:lnTo>
                  <a:lnTo>
                    <a:pt x="1513408" y="2469146"/>
                  </a:lnTo>
                  <a:lnTo>
                    <a:pt x="1570291" y="2414447"/>
                  </a:lnTo>
                  <a:lnTo>
                    <a:pt x="1598993" y="2371941"/>
                  </a:lnTo>
                  <a:lnTo>
                    <a:pt x="1626971" y="2323973"/>
                  </a:lnTo>
                  <a:lnTo>
                    <a:pt x="1653501" y="2273998"/>
                  </a:lnTo>
                  <a:lnTo>
                    <a:pt x="1699501" y="2181949"/>
                  </a:lnTo>
                  <a:lnTo>
                    <a:pt x="1741766" y="2100859"/>
                  </a:lnTo>
                  <a:lnTo>
                    <a:pt x="1765300" y="2054644"/>
                  </a:lnTo>
                  <a:lnTo>
                    <a:pt x="1788172" y="2008149"/>
                  </a:lnTo>
                  <a:lnTo>
                    <a:pt x="1810372" y="1961400"/>
                  </a:lnTo>
                  <a:lnTo>
                    <a:pt x="1831924" y="1914385"/>
                  </a:lnTo>
                  <a:lnTo>
                    <a:pt x="1852803" y="1867103"/>
                  </a:lnTo>
                  <a:lnTo>
                    <a:pt x="1873021" y="1819541"/>
                  </a:lnTo>
                  <a:lnTo>
                    <a:pt x="1892579" y="1771726"/>
                  </a:lnTo>
                  <a:lnTo>
                    <a:pt x="1911477" y="1723644"/>
                  </a:lnTo>
                  <a:lnTo>
                    <a:pt x="1929701" y="1675295"/>
                  </a:lnTo>
                  <a:lnTo>
                    <a:pt x="1947265" y="1626692"/>
                  </a:lnTo>
                  <a:lnTo>
                    <a:pt x="1964169" y="1577809"/>
                  </a:lnTo>
                  <a:lnTo>
                    <a:pt x="1980412" y="1528660"/>
                  </a:lnTo>
                  <a:lnTo>
                    <a:pt x="1995995" y="1479257"/>
                  </a:lnTo>
                  <a:lnTo>
                    <a:pt x="2010905" y="1429575"/>
                  </a:lnTo>
                  <a:lnTo>
                    <a:pt x="2025154" y="1379639"/>
                  </a:lnTo>
                  <a:lnTo>
                    <a:pt x="2037943" y="1332064"/>
                  </a:lnTo>
                  <a:lnTo>
                    <a:pt x="2049678" y="1284033"/>
                  </a:lnTo>
                  <a:lnTo>
                    <a:pt x="2059952" y="1235773"/>
                  </a:lnTo>
                  <a:lnTo>
                    <a:pt x="2068309" y="1187526"/>
                  </a:lnTo>
                  <a:lnTo>
                    <a:pt x="2074316" y="1139545"/>
                  </a:lnTo>
                  <a:lnTo>
                    <a:pt x="2077554" y="1092047"/>
                  </a:lnTo>
                  <a:lnTo>
                    <a:pt x="2077567" y="1045311"/>
                  </a:lnTo>
                  <a:close/>
                </a:path>
                <a:path extrusionOk="0" h="3851909" w="2597785">
                  <a:moveTo>
                    <a:pt x="2244509" y="3808412"/>
                  </a:moveTo>
                  <a:lnTo>
                    <a:pt x="2224875" y="3773424"/>
                  </a:lnTo>
                  <a:lnTo>
                    <a:pt x="2184857" y="3745242"/>
                  </a:lnTo>
                  <a:lnTo>
                    <a:pt x="2140077" y="3723690"/>
                  </a:lnTo>
                  <a:lnTo>
                    <a:pt x="2106142" y="3708603"/>
                  </a:lnTo>
                  <a:lnTo>
                    <a:pt x="2060054" y="3685324"/>
                  </a:lnTo>
                  <a:lnTo>
                    <a:pt x="2013864" y="3662565"/>
                  </a:lnTo>
                  <a:lnTo>
                    <a:pt x="1967585" y="3640328"/>
                  </a:lnTo>
                  <a:lnTo>
                    <a:pt x="1921217" y="3618611"/>
                  </a:lnTo>
                  <a:lnTo>
                    <a:pt x="1874748" y="3597402"/>
                  </a:lnTo>
                  <a:lnTo>
                    <a:pt x="1828190" y="3576713"/>
                  </a:lnTo>
                  <a:lnTo>
                    <a:pt x="1781543" y="3556546"/>
                  </a:lnTo>
                  <a:lnTo>
                    <a:pt x="1688757" y="3517900"/>
                  </a:lnTo>
                  <a:lnTo>
                    <a:pt x="1642681" y="3499472"/>
                  </a:lnTo>
                  <a:lnTo>
                    <a:pt x="1596555" y="3481590"/>
                  </a:lnTo>
                  <a:lnTo>
                    <a:pt x="1550390" y="3464255"/>
                  </a:lnTo>
                  <a:lnTo>
                    <a:pt x="1504188" y="3447465"/>
                  </a:lnTo>
                  <a:lnTo>
                    <a:pt x="1457960" y="3431222"/>
                  </a:lnTo>
                  <a:lnTo>
                    <a:pt x="1411681" y="3415538"/>
                  </a:lnTo>
                  <a:lnTo>
                    <a:pt x="1365364" y="3400399"/>
                  </a:lnTo>
                  <a:lnTo>
                    <a:pt x="1319009" y="3385807"/>
                  </a:lnTo>
                  <a:lnTo>
                    <a:pt x="1268031" y="3370732"/>
                  </a:lnTo>
                  <a:lnTo>
                    <a:pt x="1216875" y="3357880"/>
                  </a:lnTo>
                  <a:lnTo>
                    <a:pt x="1165923" y="3348901"/>
                  </a:lnTo>
                  <a:lnTo>
                    <a:pt x="1115529" y="3345421"/>
                  </a:lnTo>
                  <a:lnTo>
                    <a:pt x="1066076" y="3349066"/>
                  </a:lnTo>
                  <a:lnTo>
                    <a:pt x="1045565" y="3354146"/>
                  </a:lnTo>
                  <a:lnTo>
                    <a:pt x="1026528" y="3363353"/>
                  </a:lnTo>
                  <a:lnTo>
                    <a:pt x="1011440" y="3377844"/>
                  </a:lnTo>
                  <a:lnTo>
                    <a:pt x="1002792" y="3398748"/>
                  </a:lnTo>
                  <a:lnTo>
                    <a:pt x="1003122" y="3424237"/>
                  </a:lnTo>
                  <a:lnTo>
                    <a:pt x="1025474" y="3476066"/>
                  </a:lnTo>
                  <a:lnTo>
                    <a:pt x="1079042" y="3539312"/>
                  </a:lnTo>
                  <a:lnTo>
                    <a:pt x="1118209" y="3575443"/>
                  </a:lnTo>
                  <a:lnTo>
                    <a:pt x="1159370" y="3607765"/>
                  </a:lnTo>
                  <a:lnTo>
                    <a:pt x="1202182" y="3636670"/>
                  </a:lnTo>
                  <a:lnTo>
                    <a:pt x="1246276" y="3662553"/>
                  </a:lnTo>
                  <a:lnTo>
                    <a:pt x="1291272" y="3685781"/>
                  </a:lnTo>
                  <a:lnTo>
                    <a:pt x="1336802" y="3706749"/>
                  </a:lnTo>
                  <a:lnTo>
                    <a:pt x="1382522" y="3725849"/>
                  </a:lnTo>
                  <a:lnTo>
                    <a:pt x="1432318" y="3745014"/>
                  </a:lnTo>
                  <a:lnTo>
                    <a:pt x="1482547" y="3762603"/>
                  </a:lnTo>
                  <a:lnTo>
                    <a:pt x="1533232" y="3778618"/>
                  </a:lnTo>
                  <a:lnTo>
                    <a:pt x="1584363" y="3793071"/>
                  </a:lnTo>
                  <a:lnTo>
                    <a:pt x="1635925" y="3805936"/>
                  </a:lnTo>
                  <a:lnTo>
                    <a:pt x="1687931" y="3817239"/>
                  </a:lnTo>
                  <a:lnTo>
                    <a:pt x="1740382" y="3826967"/>
                  </a:lnTo>
                  <a:lnTo>
                    <a:pt x="1793113" y="3835108"/>
                  </a:lnTo>
                  <a:lnTo>
                    <a:pt x="1845945" y="3841623"/>
                  </a:lnTo>
                  <a:lnTo>
                    <a:pt x="1898878" y="3846499"/>
                  </a:lnTo>
                  <a:lnTo>
                    <a:pt x="1951913" y="3849738"/>
                  </a:lnTo>
                  <a:lnTo>
                    <a:pt x="2005037" y="3851364"/>
                  </a:lnTo>
                  <a:lnTo>
                    <a:pt x="2058263" y="3851351"/>
                  </a:lnTo>
                  <a:lnTo>
                    <a:pt x="2111591" y="3849700"/>
                  </a:lnTo>
                  <a:lnTo>
                    <a:pt x="2145982" y="3849789"/>
                  </a:lnTo>
                  <a:lnTo>
                    <a:pt x="2191575" y="3847693"/>
                  </a:lnTo>
                  <a:lnTo>
                    <a:pt x="2230412" y="3836276"/>
                  </a:lnTo>
                  <a:lnTo>
                    <a:pt x="2244509" y="3808412"/>
                  </a:lnTo>
                  <a:close/>
                </a:path>
                <a:path extrusionOk="0" h="3851909" w="2597785">
                  <a:moveTo>
                    <a:pt x="2584551" y="1738045"/>
                  </a:moveTo>
                  <a:lnTo>
                    <a:pt x="2580602" y="1694929"/>
                  </a:lnTo>
                  <a:lnTo>
                    <a:pt x="2568676" y="1653438"/>
                  </a:lnTo>
                  <a:lnTo>
                    <a:pt x="2548572" y="1617205"/>
                  </a:lnTo>
                  <a:lnTo>
                    <a:pt x="2520124" y="1589913"/>
                  </a:lnTo>
                  <a:lnTo>
                    <a:pt x="2484869" y="1575993"/>
                  </a:lnTo>
                  <a:lnTo>
                    <a:pt x="2446832" y="1576133"/>
                  </a:lnTo>
                  <a:lnTo>
                    <a:pt x="2409596" y="1588452"/>
                  </a:lnTo>
                  <a:lnTo>
                    <a:pt x="2376767" y="1611020"/>
                  </a:lnTo>
                  <a:lnTo>
                    <a:pt x="2349919" y="1640967"/>
                  </a:lnTo>
                  <a:lnTo>
                    <a:pt x="2327402" y="1675612"/>
                  </a:lnTo>
                  <a:lnTo>
                    <a:pt x="2307894" y="1713217"/>
                  </a:lnTo>
                  <a:lnTo>
                    <a:pt x="2290114" y="1752104"/>
                  </a:lnTo>
                  <a:lnTo>
                    <a:pt x="2209368" y="1935619"/>
                  </a:lnTo>
                  <a:lnTo>
                    <a:pt x="2130475" y="2120265"/>
                  </a:lnTo>
                  <a:lnTo>
                    <a:pt x="2053424" y="2306053"/>
                  </a:lnTo>
                  <a:lnTo>
                    <a:pt x="1978202" y="2492972"/>
                  </a:lnTo>
                  <a:lnTo>
                    <a:pt x="1963191" y="2527973"/>
                  </a:lnTo>
                  <a:lnTo>
                    <a:pt x="1944293" y="2568270"/>
                  </a:lnTo>
                  <a:lnTo>
                    <a:pt x="1899297" y="2660815"/>
                  </a:lnTo>
                  <a:lnTo>
                    <a:pt x="1875409" y="2711119"/>
                  </a:lnTo>
                  <a:lnTo>
                    <a:pt x="1852079" y="2762821"/>
                  </a:lnTo>
                  <a:lnTo>
                    <a:pt x="1830412" y="2814942"/>
                  </a:lnTo>
                  <a:lnTo>
                    <a:pt x="1811515" y="2866517"/>
                  </a:lnTo>
                  <a:lnTo>
                    <a:pt x="1796503" y="2916567"/>
                  </a:lnTo>
                  <a:lnTo>
                    <a:pt x="1786483" y="2964103"/>
                  </a:lnTo>
                  <a:lnTo>
                    <a:pt x="1782559" y="3008185"/>
                  </a:lnTo>
                  <a:lnTo>
                    <a:pt x="1785848" y="3047822"/>
                  </a:lnTo>
                  <a:lnTo>
                    <a:pt x="1797634" y="3079051"/>
                  </a:lnTo>
                  <a:lnTo>
                    <a:pt x="1815782" y="3091586"/>
                  </a:lnTo>
                  <a:lnTo>
                    <a:pt x="1838960" y="3088411"/>
                  </a:lnTo>
                  <a:lnTo>
                    <a:pt x="1895144" y="3046819"/>
                  </a:lnTo>
                  <a:lnTo>
                    <a:pt x="1925497" y="3014383"/>
                  </a:lnTo>
                  <a:lnTo>
                    <a:pt x="1955584" y="2978137"/>
                  </a:lnTo>
                  <a:lnTo>
                    <a:pt x="1984108" y="2941066"/>
                  </a:lnTo>
                  <a:lnTo>
                    <a:pt x="2076284" y="2814904"/>
                  </a:lnTo>
                  <a:lnTo>
                    <a:pt x="2104936" y="2774619"/>
                  </a:lnTo>
                  <a:lnTo>
                    <a:pt x="2132901" y="2733891"/>
                  </a:lnTo>
                  <a:lnTo>
                    <a:pt x="2160168" y="2692743"/>
                  </a:lnTo>
                  <a:lnTo>
                    <a:pt x="2186736" y="2651163"/>
                  </a:lnTo>
                  <a:lnTo>
                    <a:pt x="2212619" y="2609151"/>
                  </a:lnTo>
                  <a:lnTo>
                    <a:pt x="2237803" y="2566720"/>
                  </a:lnTo>
                  <a:lnTo>
                    <a:pt x="2262301" y="2523858"/>
                  </a:lnTo>
                  <a:lnTo>
                    <a:pt x="2286101" y="2480564"/>
                  </a:lnTo>
                  <a:lnTo>
                    <a:pt x="2309203" y="2436850"/>
                  </a:lnTo>
                  <a:lnTo>
                    <a:pt x="2351735" y="2353970"/>
                  </a:lnTo>
                  <a:lnTo>
                    <a:pt x="2421344" y="2224595"/>
                  </a:lnTo>
                  <a:lnTo>
                    <a:pt x="2445245" y="2178469"/>
                  </a:lnTo>
                  <a:lnTo>
                    <a:pt x="2468308" y="2131504"/>
                  </a:lnTo>
                  <a:lnTo>
                    <a:pt x="2489809" y="2084146"/>
                  </a:lnTo>
                  <a:lnTo>
                    <a:pt x="2509050" y="2036787"/>
                  </a:lnTo>
                  <a:lnTo>
                    <a:pt x="2525293" y="1989848"/>
                  </a:lnTo>
                  <a:lnTo>
                    <a:pt x="2537853" y="1943747"/>
                  </a:lnTo>
                  <a:lnTo>
                    <a:pt x="2545981" y="1898878"/>
                  </a:lnTo>
                  <a:lnTo>
                    <a:pt x="2560942" y="1859940"/>
                  </a:lnTo>
                  <a:lnTo>
                    <a:pt x="2572359" y="1820164"/>
                  </a:lnTo>
                  <a:lnTo>
                    <a:pt x="2580221" y="1779524"/>
                  </a:lnTo>
                  <a:lnTo>
                    <a:pt x="2584551" y="1738045"/>
                  </a:lnTo>
                  <a:close/>
                </a:path>
                <a:path extrusionOk="0" h="3851909" w="2597785">
                  <a:moveTo>
                    <a:pt x="2597353" y="2741079"/>
                  </a:moveTo>
                  <a:lnTo>
                    <a:pt x="2596705" y="2692298"/>
                  </a:lnTo>
                  <a:lnTo>
                    <a:pt x="2592603" y="2644711"/>
                  </a:lnTo>
                  <a:lnTo>
                    <a:pt x="2584437" y="2598877"/>
                  </a:lnTo>
                  <a:lnTo>
                    <a:pt x="2571623" y="2555354"/>
                  </a:lnTo>
                  <a:lnTo>
                    <a:pt x="2552115" y="2522004"/>
                  </a:lnTo>
                  <a:lnTo>
                    <a:pt x="2533459" y="2514066"/>
                  </a:lnTo>
                  <a:lnTo>
                    <a:pt x="2512758" y="2517013"/>
                  </a:lnTo>
                  <a:lnTo>
                    <a:pt x="2472715" y="2544686"/>
                  </a:lnTo>
                  <a:lnTo>
                    <a:pt x="2441740" y="2583942"/>
                  </a:lnTo>
                  <a:lnTo>
                    <a:pt x="2416759" y="2629408"/>
                  </a:lnTo>
                  <a:lnTo>
                    <a:pt x="2396820" y="2679281"/>
                  </a:lnTo>
                  <a:lnTo>
                    <a:pt x="2380932" y="2731732"/>
                  </a:lnTo>
                  <a:lnTo>
                    <a:pt x="2368143" y="2784919"/>
                  </a:lnTo>
                  <a:lnTo>
                    <a:pt x="2357653" y="2835364"/>
                  </a:lnTo>
                  <a:lnTo>
                    <a:pt x="2348230" y="2885973"/>
                  </a:lnTo>
                  <a:lnTo>
                    <a:pt x="2339695" y="2936722"/>
                  </a:lnTo>
                  <a:lnTo>
                    <a:pt x="2331859" y="2987560"/>
                  </a:lnTo>
                  <a:lnTo>
                    <a:pt x="2310752" y="3140367"/>
                  </a:lnTo>
                  <a:lnTo>
                    <a:pt x="2265210" y="3482556"/>
                  </a:lnTo>
                  <a:lnTo>
                    <a:pt x="2260079" y="3528377"/>
                  </a:lnTo>
                  <a:lnTo>
                    <a:pt x="2256129" y="3574313"/>
                  </a:lnTo>
                  <a:lnTo>
                    <a:pt x="2253361" y="3620363"/>
                  </a:lnTo>
                  <a:lnTo>
                    <a:pt x="2251265" y="3696563"/>
                  </a:lnTo>
                  <a:lnTo>
                    <a:pt x="2253704" y="3741864"/>
                  </a:lnTo>
                  <a:lnTo>
                    <a:pt x="2262035" y="3779177"/>
                  </a:lnTo>
                  <a:lnTo>
                    <a:pt x="2278938" y="3798887"/>
                  </a:lnTo>
                  <a:lnTo>
                    <a:pt x="2307120" y="3791407"/>
                  </a:lnTo>
                  <a:lnTo>
                    <a:pt x="2332685" y="3763124"/>
                  </a:lnTo>
                  <a:lnTo>
                    <a:pt x="2356713" y="3719220"/>
                  </a:lnTo>
                  <a:lnTo>
                    <a:pt x="2378799" y="3666274"/>
                  </a:lnTo>
                  <a:lnTo>
                    <a:pt x="2398547" y="3610889"/>
                  </a:lnTo>
                  <a:lnTo>
                    <a:pt x="2429395" y="3519195"/>
                  </a:lnTo>
                  <a:lnTo>
                    <a:pt x="2446185" y="3471913"/>
                  </a:lnTo>
                  <a:lnTo>
                    <a:pt x="2462174" y="3424440"/>
                  </a:lnTo>
                  <a:lnTo>
                    <a:pt x="2477363" y="3376752"/>
                  </a:lnTo>
                  <a:lnTo>
                    <a:pt x="2491740" y="3328886"/>
                  </a:lnTo>
                  <a:lnTo>
                    <a:pt x="2505303" y="3280803"/>
                  </a:lnTo>
                  <a:lnTo>
                    <a:pt x="2518067" y="3232531"/>
                  </a:lnTo>
                  <a:lnTo>
                    <a:pt x="2530017" y="3184055"/>
                  </a:lnTo>
                  <a:lnTo>
                    <a:pt x="2541168" y="3135376"/>
                  </a:lnTo>
                  <a:lnTo>
                    <a:pt x="2551506" y="3086506"/>
                  </a:lnTo>
                  <a:lnTo>
                    <a:pt x="2561031" y="3037433"/>
                  </a:lnTo>
                  <a:lnTo>
                    <a:pt x="2569756" y="2988170"/>
                  </a:lnTo>
                  <a:lnTo>
                    <a:pt x="2577668" y="2938703"/>
                  </a:lnTo>
                  <a:lnTo>
                    <a:pt x="2584780" y="2889034"/>
                  </a:lnTo>
                  <a:lnTo>
                    <a:pt x="2590787" y="2839999"/>
                  </a:lnTo>
                  <a:lnTo>
                    <a:pt x="2595181" y="2790494"/>
                  </a:lnTo>
                  <a:lnTo>
                    <a:pt x="2597353" y="2741079"/>
                  </a:lnTo>
                  <a:close/>
                </a:path>
              </a:pathLst>
            </a:custGeom>
            <a:solidFill>
              <a:srgbClr val="B4CC9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26" name="Google Shape;126;p3"/>
            <p:cNvPicPr preferRelativeResize="0"/>
            <p:nvPr/>
          </p:nvPicPr>
          <p:blipFill rotWithShape="1">
            <a:blip r:embed="rId6">
              <a:alphaModFix/>
            </a:blip>
            <a:srcRect b="0" l="0" r="0" t="0"/>
            <a:stretch/>
          </p:blipFill>
          <p:spPr>
            <a:xfrm>
              <a:off x="5313927" y="839418"/>
              <a:ext cx="7308736" cy="2452594"/>
            </a:xfrm>
            <a:prstGeom prst="rect">
              <a:avLst/>
            </a:prstGeom>
            <a:noFill/>
            <a:ln>
              <a:noFill/>
            </a:ln>
          </p:spPr>
        </p:pic>
        <p:pic>
          <p:nvPicPr>
            <p:cNvPr id="127" name="Google Shape;127;p3"/>
            <p:cNvPicPr preferRelativeResize="0"/>
            <p:nvPr/>
          </p:nvPicPr>
          <p:blipFill rotWithShape="1">
            <a:blip r:embed="rId7">
              <a:alphaModFix/>
            </a:blip>
            <a:srcRect b="0" l="0" r="0" t="0"/>
            <a:stretch/>
          </p:blipFill>
          <p:spPr>
            <a:xfrm>
              <a:off x="3744803" y="3564422"/>
              <a:ext cx="3062660" cy="4593945"/>
            </a:xfrm>
            <a:prstGeom prst="rect">
              <a:avLst/>
            </a:prstGeom>
            <a:noFill/>
            <a:ln>
              <a:noFill/>
            </a:ln>
          </p:spPr>
        </p:pic>
      </p:grpSp>
      <p:sp>
        <p:nvSpPr>
          <p:cNvPr id="128" name="Google Shape;128;p3"/>
          <p:cNvSpPr txBox="1"/>
          <p:nvPr>
            <p:ph type="title"/>
          </p:nvPr>
        </p:nvSpPr>
        <p:spPr>
          <a:xfrm>
            <a:off x="7707886" y="1508262"/>
            <a:ext cx="2491105" cy="916305"/>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5850" u="none"/>
              <a:t>ROUTER</a:t>
            </a:r>
            <a:endParaRPr sz="5850"/>
          </a:p>
        </p:txBody>
      </p:sp>
      <p:sp>
        <p:nvSpPr>
          <p:cNvPr id="129" name="Google Shape;129;p3"/>
          <p:cNvSpPr txBox="1"/>
          <p:nvPr/>
        </p:nvSpPr>
        <p:spPr>
          <a:xfrm>
            <a:off x="7243033" y="3801245"/>
            <a:ext cx="6767195" cy="4553585"/>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sz="3000">
                <a:solidFill>
                  <a:srgbClr val="316981"/>
                </a:solidFill>
                <a:latin typeface="Arial Black"/>
                <a:ea typeface="Arial Black"/>
                <a:cs typeface="Arial Black"/>
                <a:sym typeface="Arial Black"/>
              </a:rPr>
              <a:t>ROUTER</a:t>
            </a:r>
            <a:endParaRPr sz="3000">
              <a:latin typeface="Arial Black"/>
              <a:ea typeface="Arial Black"/>
              <a:cs typeface="Arial Black"/>
              <a:sym typeface="Arial Black"/>
            </a:endParaRPr>
          </a:p>
          <a:p>
            <a:pPr indent="0" lvl="0" marL="12700" marR="5080" rtl="0" algn="l">
              <a:lnSpc>
                <a:spcPct val="116900"/>
              </a:lnSpc>
              <a:spcBef>
                <a:spcPts val="1714"/>
              </a:spcBef>
              <a:spcAft>
                <a:spcPts val="0"/>
              </a:spcAft>
              <a:buNone/>
            </a:pPr>
            <a:r>
              <a:rPr lang="en-US" sz="2700">
                <a:solidFill>
                  <a:srgbClr val="316981"/>
                </a:solidFill>
                <a:latin typeface="Trebuchet MS"/>
                <a:ea typeface="Trebuchet MS"/>
                <a:cs typeface="Trebuchet MS"/>
                <a:sym typeface="Trebuchet MS"/>
              </a:rPr>
              <a:t>Router adalah perangkat yang menghubungkan dua atau lebih jaringan packet-switched, dan memungkinkan beberapa perangkat untuk menggunakan koneksi internet yang sama. Router meneruskan paket data dari jaringan internet menuju perangkat lain, yang sering disebut sebagai routing.</a:t>
            </a:r>
            <a:endParaRPr sz="2700">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grpSp>
        <p:nvGrpSpPr>
          <p:cNvPr id="134" name="Google Shape;134;p4"/>
          <p:cNvGrpSpPr/>
          <p:nvPr/>
        </p:nvGrpSpPr>
        <p:grpSpPr>
          <a:xfrm>
            <a:off x="926384" y="2538851"/>
            <a:ext cx="7045959" cy="7251700"/>
            <a:chOff x="926384" y="2538851"/>
            <a:chExt cx="7045959" cy="7251700"/>
          </a:xfrm>
        </p:grpSpPr>
        <p:pic>
          <p:nvPicPr>
            <p:cNvPr id="135" name="Google Shape;135;p4"/>
            <p:cNvPicPr preferRelativeResize="0"/>
            <p:nvPr/>
          </p:nvPicPr>
          <p:blipFill rotWithShape="1">
            <a:blip r:embed="rId3">
              <a:alphaModFix/>
            </a:blip>
            <a:srcRect b="0" l="0" r="0" t="0"/>
            <a:stretch/>
          </p:blipFill>
          <p:spPr>
            <a:xfrm>
              <a:off x="1009524" y="2609514"/>
              <a:ext cx="6879521" cy="7107996"/>
            </a:xfrm>
            <a:prstGeom prst="rect">
              <a:avLst/>
            </a:prstGeom>
            <a:noFill/>
            <a:ln>
              <a:noFill/>
            </a:ln>
          </p:spPr>
        </p:pic>
        <p:sp>
          <p:nvSpPr>
            <p:cNvPr id="136" name="Google Shape;136;p4"/>
            <p:cNvSpPr/>
            <p:nvPr/>
          </p:nvSpPr>
          <p:spPr>
            <a:xfrm>
              <a:off x="926384" y="2538851"/>
              <a:ext cx="7045959" cy="7251700"/>
            </a:xfrm>
            <a:custGeom>
              <a:rect b="b" l="l" r="r" t="t"/>
              <a:pathLst>
                <a:path extrusionOk="0" h="7251700" w="7045959">
                  <a:moveTo>
                    <a:pt x="6025721" y="7238999"/>
                  </a:moveTo>
                  <a:lnTo>
                    <a:pt x="1020088" y="7238999"/>
                  </a:lnTo>
                  <a:lnTo>
                    <a:pt x="841959" y="7188199"/>
                  </a:lnTo>
                  <a:lnTo>
                    <a:pt x="799125" y="7175499"/>
                  </a:lnTo>
                  <a:lnTo>
                    <a:pt x="757035" y="7150099"/>
                  </a:lnTo>
                  <a:lnTo>
                    <a:pt x="715722" y="7137399"/>
                  </a:lnTo>
                  <a:lnTo>
                    <a:pt x="675220" y="7111999"/>
                  </a:lnTo>
                  <a:lnTo>
                    <a:pt x="635562" y="7099299"/>
                  </a:lnTo>
                  <a:lnTo>
                    <a:pt x="596779" y="7073899"/>
                  </a:lnTo>
                  <a:lnTo>
                    <a:pt x="558906" y="7048499"/>
                  </a:lnTo>
                  <a:lnTo>
                    <a:pt x="521974" y="7023099"/>
                  </a:lnTo>
                  <a:lnTo>
                    <a:pt x="486017" y="6997699"/>
                  </a:lnTo>
                  <a:lnTo>
                    <a:pt x="451068" y="6959599"/>
                  </a:lnTo>
                  <a:lnTo>
                    <a:pt x="417159" y="6934199"/>
                  </a:lnTo>
                  <a:lnTo>
                    <a:pt x="384324" y="6908799"/>
                  </a:lnTo>
                  <a:lnTo>
                    <a:pt x="352594" y="6870699"/>
                  </a:lnTo>
                  <a:lnTo>
                    <a:pt x="322004" y="6845299"/>
                  </a:lnTo>
                  <a:lnTo>
                    <a:pt x="292586" y="6807199"/>
                  </a:lnTo>
                  <a:lnTo>
                    <a:pt x="264372" y="6769099"/>
                  </a:lnTo>
                  <a:lnTo>
                    <a:pt x="237396" y="6730999"/>
                  </a:lnTo>
                  <a:lnTo>
                    <a:pt x="211690" y="6692899"/>
                  </a:lnTo>
                  <a:lnTo>
                    <a:pt x="187288" y="6667499"/>
                  </a:lnTo>
                  <a:lnTo>
                    <a:pt x="164222" y="6616699"/>
                  </a:lnTo>
                  <a:lnTo>
                    <a:pt x="142525" y="6578599"/>
                  </a:lnTo>
                  <a:lnTo>
                    <a:pt x="122230" y="6540499"/>
                  </a:lnTo>
                  <a:lnTo>
                    <a:pt x="103370" y="6502399"/>
                  </a:lnTo>
                  <a:lnTo>
                    <a:pt x="85977" y="6464299"/>
                  </a:lnTo>
                  <a:lnTo>
                    <a:pt x="70085" y="6413499"/>
                  </a:lnTo>
                  <a:lnTo>
                    <a:pt x="55726" y="6375399"/>
                  </a:lnTo>
                  <a:lnTo>
                    <a:pt x="42934" y="6324599"/>
                  </a:lnTo>
                  <a:lnTo>
                    <a:pt x="31740" y="6286499"/>
                  </a:lnTo>
                  <a:lnTo>
                    <a:pt x="22178" y="6235699"/>
                  </a:lnTo>
                  <a:lnTo>
                    <a:pt x="14282" y="6197599"/>
                  </a:lnTo>
                  <a:lnTo>
                    <a:pt x="8083" y="6146799"/>
                  </a:lnTo>
                  <a:lnTo>
                    <a:pt x="3614" y="6095999"/>
                  </a:lnTo>
                  <a:lnTo>
                    <a:pt x="909" y="6045199"/>
                  </a:lnTo>
                  <a:lnTo>
                    <a:pt x="0" y="6019799"/>
                  </a:lnTo>
                  <a:lnTo>
                    <a:pt x="0" y="1231899"/>
                  </a:lnTo>
                  <a:lnTo>
                    <a:pt x="909" y="1193799"/>
                  </a:lnTo>
                  <a:lnTo>
                    <a:pt x="3614" y="1142999"/>
                  </a:lnTo>
                  <a:lnTo>
                    <a:pt x="8083" y="1092199"/>
                  </a:lnTo>
                  <a:lnTo>
                    <a:pt x="14282" y="1041399"/>
                  </a:lnTo>
                  <a:lnTo>
                    <a:pt x="22178" y="1003299"/>
                  </a:lnTo>
                  <a:lnTo>
                    <a:pt x="31740" y="952499"/>
                  </a:lnTo>
                  <a:lnTo>
                    <a:pt x="42934" y="914399"/>
                  </a:lnTo>
                  <a:lnTo>
                    <a:pt x="55726" y="863599"/>
                  </a:lnTo>
                  <a:lnTo>
                    <a:pt x="70085" y="825499"/>
                  </a:lnTo>
                  <a:lnTo>
                    <a:pt x="85977" y="774699"/>
                  </a:lnTo>
                  <a:lnTo>
                    <a:pt x="103370" y="736599"/>
                  </a:lnTo>
                  <a:lnTo>
                    <a:pt x="122230" y="698499"/>
                  </a:lnTo>
                  <a:lnTo>
                    <a:pt x="142525" y="660399"/>
                  </a:lnTo>
                  <a:lnTo>
                    <a:pt x="164222" y="622299"/>
                  </a:lnTo>
                  <a:lnTo>
                    <a:pt x="187288" y="584199"/>
                  </a:lnTo>
                  <a:lnTo>
                    <a:pt x="211690" y="546099"/>
                  </a:lnTo>
                  <a:lnTo>
                    <a:pt x="237396" y="507999"/>
                  </a:lnTo>
                  <a:lnTo>
                    <a:pt x="264372" y="469899"/>
                  </a:lnTo>
                  <a:lnTo>
                    <a:pt x="292586" y="431799"/>
                  </a:lnTo>
                  <a:lnTo>
                    <a:pt x="322004" y="393699"/>
                  </a:lnTo>
                  <a:lnTo>
                    <a:pt x="352594" y="368299"/>
                  </a:lnTo>
                  <a:lnTo>
                    <a:pt x="384324" y="330199"/>
                  </a:lnTo>
                  <a:lnTo>
                    <a:pt x="417159" y="304799"/>
                  </a:lnTo>
                  <a:lnTo>
                    <a:pt x="451068" y="279399"/>
                  </a:lnTo>
                  <a:lnTo>
                    <a:pt x="486017" y="241299"/>
                  </a:lnTo>
                  <a:lnTo>
                    <a:pt x="521974" y="215899"/>
                  </a:lnTo>
                  <a:lnTo>
                    <a:pt x="558906" y="190499"/>
                  </a:lnTo>
                  <a:lnTo>
                    <a:pt x="596779" y="165099"/>
                  </a:lnTo>
                  <a:lnTo>
                    <a:pt x="635562" y="139699"/>
                  </a:lnTo>
                  <a:lnTo>
                    <a:pt x="675220" y="126999"/>
                  </a:lnTo>
                  <a:lnTo>
                    <a:pt x="715722" y="101599"/>
                  </a:lnTo>
                  <a:lnTo>
                    <a:pt x="757035" y="88899"/>
                  </a:lnTo>
                  <a:lnTo>
                    <a:pt x="799125" y="63499"/>
                  </a:lnTo>
                  <a:lnTo>
                    <a:pt x="974603" y="12699"/>
                  </a:lnTo>
                  <a:lnTo>
                    <a:pt x="1020088" y="0"/>
                  </a:lnTo>
                  <a:lnTo>
                    <a:pt x="6025721" y="0"/>
                  </a:lnTo>
                  <a:lnTo>
                    <a:pt x="6071206" y="12699"/>
                  </a:lnTo>
                  <a:lnTo>
                    <a:pt x="6246684" y="63499"/>
                  </a:lnTo>
                  <a:lnTo>
                    <a:pt x="6288774" y="88899"/>
                  </a:lnTo>
                  <a:lnTo>
                    <a:pt x="6330086" y="101599"/>
                  </a:lnTo>
                  <a:lnTo>
                    <a:pt x="6370588" y="126999"/>
                  </a:lnTo>
                  <a:lnTo>
                    <a:pt x="6410247" y="139699"/>
                  </a:lnTo>
                  <a:lnTo>
                    <a:pt x="6429638" y="152399"/>
                  </a:lnTo>
                  <a:lnTo>
                    <a:pt x="1111939" y="152399"/>
                  </a:lnTo>
                  <a:lnTo>
                    <a:pt x="929360" y="203199"/>
                  </a:lnTo>
                  <a:lnTo>
                    <a:pt x="800681" y="241299"/>
                  </a:lnTo>
                  <a:lnTo>
                    <a:pt x="759598" y="266699"/>
                  </a:lnTo>
                  <a:lnTo>
                    <a:pt x="719496" y="292099"/>
                  </a:lnTo>
                  <a:lnTo>
                    <a:pt x="680418" y="317499"/>
                  </a:lnTo>
                  <a:lnTo>
                    <a:pt x="642410" y="342899"/>
                  </a:lnTo>
                  <a:lnTo>
                    <a:pt x="605516" y="368299"/>
                  </a:lnTo>
                  <a:lnTo>
                    <a:pt x="569781" y="393699"/>
                  </a:lnTo>
                  <a:lnTo>
                    <a:pt x="535250" y="419099"/>
                  </a:lnTo>
                  <a:lnTo>
                    <a:pt x="501967" y="457199"/>
                  </a:lnTo>
                  <a:lnTo>
                    <a:pt x="469977" y="482599"/>
                  </a:lnTo>
                  <a:lnTo>
                    <a:pt x="439325" y="520699"/>
                  </a:lnTo>
                  <a:lnTo>
                    <a:pt x="410055" y="546099"/>
                  </a:lnTo>
                  <a:lnTo>
                    <a:pt x="382213" y="584199"/>
                  </a:lnTo>
                  <a:lnTo>
                    <a:pt x="355843" y="622299"/>
                  </a:lnTo>
                  <a:lnTo>
                    <a:pt x="330990" y="660399"/>
                  </a:lnTo>
                  <a:lnTo>
                    <a:pt x="307698" y="698499"/>
                  </a:lnTo>
                  <a:lnTo>
                    <a:pt x="286013" y="736599"/>
                  </a:lnTo>
                  <a:lnTo>
                    <a:pt x="265978" y="787399"/>
                  </a:lnTo>
                  <a:lnTo>
                    <a:pt x="247639" y="825499"/>
                  </a:lnTo>
                  <a:lnTo>
                    <a:pt x="231041" y="863599"/>
                  </a:lnTo>
                  <a:lnTo>
                    <a:pt x="216228" y="914399"/>
                  </a:lnTo>
                  <a:lnTo>
                    <a:pt x="203245" y="952499"/>
                  </a:lnTo>
                  <a:lnTo>
                    <a:pt x="192137" y="1003299"/>
                  </a:lnTo>
                  <a:lnTo>
                    <a:pt x="182947" y="1041399"/>
                  </a:lnTo>
                  <a:lnTo>
                    <a:pt x="175723" y="1092199"/>
                  </a:lnTo>
                  <a:lnTo>
                    <a:pt x="170507" y="1142999"/>
                  </a:lnTo>
                  <a:lnTo>
                    <a:pt x="167344" y="1193799"/>
                  </a:lnTo>
                  <a:lnTo>
                    <a:pt x="166280" y="1231899"/>
                  </a:lnTo>
                  <a:lnTo>
                    <a:pt x="166280" y="6007099"/>
                  </a:lnTo>
                  <a:lnTo>
                    <a:pt x="167344" y="6045199"/>
                  </a:lnTo>
                  <a:lnTo>
                    <a:pt x="170507" y="6095999"/>
                  </a:lnTo>
                  <a:lnTo>
                    <a:pt x="175723" y="6146799"/>
                  </a:lnTo>
                  <a:lnTo>
                    <a:pt x="182947" y="6197599"/>
                  </a:lnTo>
                  <a:lnTo>
                    <a:pt x="192137" y="6235699"/>
                  </a:lnTo>
                  <a:lnTo>
                    <a:pt x="203245" y="6286499"/>
                  </a:lnTo>
                  <a:lnTo>
                    <a:pt x="216228" y="6324599"/>
                  </a:lnTo>
                  <a:lnTo>
                    <a:pt x="231041" y="6375399"/>
                  </a:lnTo>
                  <a:lnTo>
                    <a:pt x="247639" y="6413499"/>
                  </a:lnTo>
                  <a:lnTo>
                    <a:pt x="265978" y="6451599"/>
                  </a:lnTo>
                  <a:lnTo>
                    <a:pt x="286013" y="6502399"/>
                  </a:lnTo>
                  <a:lnTo>
                    <a:pt x="307698" y="6540499"/>
                  </a:lnTo>
                  <a:lnTo>
                    <a:pt x="330990" y="6578599"/>
                  </a:lnTo>
                  <a:lnTo>
                    <a:pt x="355843" y="6616699"/>
                  </a:lnTo>
                  <a:lnTo>
                    <a:pt x="382213" y="6654799"/>
                  </a:lnTo>
                  <a:lnTo>
                    <a:pt x="410055" y="6692899"/>
                  </a:lnTo>
                  <a:lnTo>
                    <a:pt x="439325" y="6718299"/>
                  </a:lnTo>
                  <a:lnTo>
                    <a:pt x="469977" y="6756399"/>
                  </a:lnTo>
                  <a:lnTo>
                    <a:pt x="501967" y="6781799"/>
                  </a:lnTo>
                  <a:lnTo>
                    <a:pt x="535250" y="6819899"/>
                  </a:lnTo>
                  <a:lnTo>
                    <a:pt x="569781" y="6845299"/>
                  </a:lnTo>
                  <a:lnTo>
                    <a:pt x="605516" y="6870699"/>
                  </a:lnTo>
                  <a:lnTo>
                    <a:pt x="642410" y="6896099"/>
                  </a:lnTo>
                  <a:lnTo>
                    <a:pt x="680418" y="6921499"/>
                  </a:lnTo>
                  <a:lnTo>
                    <a:pt x="719496" y="6946899"/>
                  </a:lnTo>
                  <a:lnTo>
                    <a:pt x="759598" y="6972299"/>
                  </a:lnTo>
                  <a:lnTo>
                    <a:pt x="800681" y="6984999"/>
                  </a:lnTo>
                  <a:lnTo>
                    <a:pt x="842698" y="7010399"/>
                  </a:lnTo>
                  <a:lnTo>
                    <a:pt x="929360" y="7035799"/>
                  </a:lnTo>
                  <a:lnTo>
                    <a:pt x="1111939" y="7086599"/>
                  </a:lnTo>
                  <a:lnTo>
                    <a:pt x="6429638" y="7086599"/>
                  </a:lnTo>
                  <a:lnTo>
                    <a:pt x="6410247" y="7099299"/>
                  </a:lnTo>
                  <a:lnTo>
                    <a:pt x="6370588" y="7111999"/>
                  </a:lnTo>
                  <a:lnTo>
                    <a:pt x="6330086" y="7137399"/>
                  </a:lnTo>
                  <a:lnTo>
                    <a:pt x="6288774" y="7150099"/>
                  </a:lnTo>
                  <a:lnTo>
                    <a:pt x="6246684" y="7175499"/>
                  </a:lnTo>
                  <a:lnTo>
                    <a:pt x="6203850" y="7188199"/>
                  </a:lnTo>
                  <a:lnTo>
                    <a:pt x="6025721" y="7238999"/>
                  </a:lnTo>
                  <a:close/>
                </a:path>
                <a:path extrusionOk="0" h="7251700" w="7045959">
                  <a:moveTo>
                    <a:pt x="6429638" y="7086599"/>
                  </a:moveTo>
                  <a:lnTo>
                    <a:pt x="5933871" y="7086599"/>
                  </a:lnTo>
                  <a:lnTo>
                    <a:pt x="6116448" y="7035799"/>
                  </a:lnTo>
                  <a:lnTo>
                    <a:pt x="6203109" y="7010399"/>
                  </a:lnTo>
                  <a:lnTo>
                    <a:pt x="6245126" y="6984999"/>
                  </a:lnTo>
                  <a:lnTo>
                    <a:pt x="6286208" y="6972299"/>
                  </a:lnTo>
                  <a:lnTo>
                    <a:pt x="6326310" y="6946899"/>
                  </a:lnTo>
                  <a:lnTo>
                    <a:pt x="6365387" y="6921499"/>
                  </a:lnTo>
                  <a:lnTo>
                    <a:pt x="6403394" y="6896099"/>
                  </a:lnTo>
                  <a:lnTo>
                    <a:pt x="6440287" y="6870699"/>
                  </a:lnTo>
                  <a:lnTo>
                    <a:pt x="6476022" y="6845299"/>
                  </a:lnTo>
                  <a:lnTo>
                    <a:pt x="6510552" y="6819899"/>
                  </a:lnTo>
                  <a:lnTo>
                    <a:pt x="6543835" y="6781799"/>
                  </a:lnTo>
                  <a:lnTo>
                    <a:pt x="6575824" y="6756399"/>
                  </a:lnTo>
                  <a:lnTo>
                    <a:pt x="6606475" y="6718299"/>
                  </a:lnTo>
                  <a:lnTo>
                    <a:pt x="6635744" y="6692899"/>
                  </a:lnTo>
                  <a:lnTo>
                    <a:pt x="6663585" y="6654799"/>
                  </a:lnTo>
                  <a:lnTo>
                    <a:pt x="6689955" y="6616699"/>
                  </a:lnTo>
                  <a:lnTo>
                    <a:pt x="6714807" y="6578599"/>
                  </a:lnTo>
                  <a:lnTo>
                    <a:pt x="6738098" y="6540499"/>
                  </a:lnTo>
                  <a:lnTo>
                    <a:pt x="6759783" y="6502399"/>
                  </a:lnTo>
                  <a:lnTo>
                    <a:pt x="6779817" y="6451599"/>
                  </a:lnTo>
                  <a:lnTo>
                    <a:pt x="6798155" y="6413499"/>
                  </a:lnTo>
                  <a:lnTo>
                    <a:pt x="6814753" y="6375399"/>
                  </a:lnTo>
                  <a:lnTo>
                    <a:pt x="6829565" y="6324599"/>
                  </a:lnTo>
                  <a:lnTo>
                    <a:pt x="6842548" y="6286499"/>
                  </a:lnTo>
                  <a:lnTo>
                    <a:pt x="6853656" y="6235699"/>
                  </a:lnTo>
                  <a:lnTo>
                    <a:pt x="6862845" y="6197599"/>
                  </a:lnTo>
                  <a:lnTo>
                    <a:pt x="6870069" y="6146799"/>
                  </a:lnTo>
                  <a:lnTo>
                    <a:pt x="6875285" y="6095999"/>
                  </a:lnTo>
                  <a:lnTo>
                    <a:pt x="6878448" y="6045199"/>
                  </a:lnTo>
                  <a:lnTo>
                    <a:pt x="6879512" y="6007099"/>
                  </a:lnTo>
                  <a:lnTo>
                    <a:pt x="6879512" y="1231899"/>
                  </a:lnTo>
                  <a:lnTo>
                    <a:pt x="6878448" y="1193799"/>
                  </a:lnTo>
                  <a:lnTo>
                    <a:pt x="6875285" y="1142999"/>
                  </a:lnTo>
                  <a:lnTo>
                    <a:pt x="6870069" y="1092199"/>
                  </a:lnTo>
                  <a:lnTo>
                    <a:pt x="6862845" y="1041399"/>
                  </a:lnTo>
                  <a:lnTo>
                    <a:pt x="6853656" y="1003299"/>
                  </a:lnTo>
                  <a:lnTo>
                    <a:pt x="6842548" y="952499"/>
                  </a:lnTo>
                  <a:lnTo>
                    <a:pt x="6829565" y="914399"/>
                  </a:lnTo>
                  <a:lnTo>
                    <a:pt x="6814753" y="863599"/>
                  </a:lnTo>
                  <a:lnTo>
                    <a:pt x="6798155" y="825499"/>
                  </a:lnTo>
                  <a:lnTo>
                    <a:pt x="6779817" y="787399"/>
                  </a:lnTo>
                  <a:lnTo>
                    <a:pt x="6759783" y="736599"/>
                  </a:lnTo>
                  <a:lnTo>
                    <a:pt x="6738098" y="698499"/>
                  </a:lnTo>
                  <a:lnTo>
                    <a:pt x="6714807" y="660399"/>
                  </a:lnTo>
                  <a:lnTo>
                    <a:pt x="6689955" y="622299"/>
                  </a:lnTo>
                  <a:lnTo>
                    <a:pt x="6663585" y="584199"/>
                  </a:lnTo>
                  <a:lnTo>
                    <a:pt x="6635744" y="546099"/>
                  </a:lnTo>
                  <a:lnTo>
                    <a:pt x="6606475" y="520699"/>
                  </a:lnTo>
                  <a:lnTo>
                    <a:pt x="6575824" y="482599"/>
                  </a:lnTo>
                  <a:lnTo>
                    <a:pt x="6543835" y="457199"/>
                  </a:lnTo>
                  <a:lnTo>
                    <a:pt x="6510552" y="419099"/>
                  </a:lnTo>
                  <a:lnTo>
                    <a:pt x="6476022" y="393699"/>
                  </a:lnTo>
                  <a:lnTo>
                    <a:pt x="6440287" y="368299"/>
                  </a:lnTo>
                  <a:lnTo>
                    <a:pt x="6403394" y="342899"/>
                  </a:lnTo>
                  <a:lnTo>
                    <a:pt x="6365387" y="317499"/>
                  </a:lnTo>
                  <a:lnTo>
                    <a:pt x="6326310" y="292099"/>
                  </a:lnTo>
                  <a:lnTo>
                    <a:pt x="6286208" y="266699"/>
                  </a:lnTo>
                  <a:lnTo>
                    <a:pt x="6245126" y="241299"/>
                  </a:lnTo>
                  <a:lnTo>
                    <a:pt x="6116448" y="203199"/>
                  </a:lnTo>
                  <a:lnTo>
                    <a:pt x="5933871" y="152399"/>
                  </a:lnTo>
                  <a:lnTo>
                    <a:pt x="6429638" y="152399"/>
                  </a:lnTo>
                  <a:lnTo>
                    <a:pt x="6486903" y="190499"/>
                  </a:lnTo>
                  <a:lnTo>
                    <a:pt x="6523835" y="215899"/>
                  </a:lnTo>
                  <a:lnTo>
                    <a:pt x="6559792" y="241299"/>
                  </a:lnTo>
                  <a:lnTo>
                    <a:pt x="6594741" y="279399"/>
                  </a:lnTo>
                  <a:lnTo>
                    <a:pt x="6628650" y="304799"/>
                  </a:lnTo>
                  <a:lnTo>
                    <a:pt x="6661485" y="330199"/>
                  </a:lnTo>
                  <a:lnTo>
                    <a:pt x="6693215" y="368299"/>
                  </a:lnTo>
                  <a:lnTo>
                    <a:pt x="6723805" y="393699"/>
                  </a:lnTo>
                  <a:lnTo>
                    <a:pt x="6753223" y="431799"/>
                  </a:lnTo>
                  <a:lnTo>
                    <a:pt x="6781437" y="469899"/>
                  </a:lnTo>
                  <a:lnTo>
                    <a:pt x="6808413" y="507999"/>
                  </a:lnTo>
                  <a:lnTo>
                    <a:pt x="6834119" y="546099"/>
                  </a:lnTo>
                  <a:lnTo>
                    <a:pt x="6858521" y="584199"/>
                  </a:lnTo>
                  <a:lnTo>
                    <a:pt x="6881587" y="622299"/>
                  </a:lnTo>
                  <a:lnTo>
                    <a:pt x="6903284" y="660399"/>
                  </a:lnTo>
                  <a:lnTo>
                    <a:pt x="6923579" y="698499"/>
                  </a:lnTo>
                  <a:lnTo>
                    <a:pt x="6942440" y="736599"/>
                  </a:lnTo>
                  <a:lnTo>
                    <a:pt x="6959832" y="774699"/>
                  </a:lnTo>
                  <a:lnTo>
                    <a:pt x="6975725" y="825499"/>
                  </a:lnTo>
                  <a:lnTo>
                    <a:pt x="6990084" y="863599"/>
                  </a:lnTo>
                  <a:lnTo>
                    <a:pt x="7002876" y="914399"/>
                  </a:lnTo>
                  <a:lnTo>
                    <a:pt x="7014070" y="952499"/>
                  </a:lnTo>
                  <a:lnTo>
                    <a:pt x="7023631" y="1003299"/>
                  </a:lnTo>
                  <a:lnTo>
                    <a:pt x="7031528" y="1041399"/>
                  </a:lnTo>
                  <a:lnTo>
                    <a:pt x="7037727" y="1092199"/>
                  </a:lnTo>
                  <a:lnTo>
                    <a:pt x="7042196" y="1142999"/>
                  </a:lnTo>
                  <a:lnTo>
                    <a:pt x="7044901" y="1193799"/>
                  </a:lnTo>
                  <a:lnTo>
                    <a:pt x="7045811" y="1231899"/>
                  </a:lnTo>
                  <a:lnTo>
                    <a:pt x="7045811" y="6007099"/>
                  </a:lnTo>
                  <a:lnTo>
                    <a:pt x="7044901" y="6045199"/>
                  </a:lnTo>
                  <a:lnTo>
                    <a:pt x="7042196" y="6095999"/>
                  </a:lnTo>
                  <a:lnTo>
                    <a:pt x="7037727" y="6146799"/>
                  </a:lnTo>
                  <a:lnTo>
                    <a:pt x="7031528" y="6184899"/>
                  </a:lnTo>
                  <a:lnTo>
                    <a:pt x="7023631" y="6235699"/>
                  </a:lnTo>
                  <a:lnTo>
                    <a:pt x="7014070" y="6286499"/>
                  </a:lnTo>
                  <a:lnTo>
                    <a:pt x="7002876" y="6324599"/>
                  </a:lnTo>
                  <a:lnTo>
                    <a:pt x="6990084" y="6375399"/>
                  </a:lnTo>
                  <a:lnTo>
                    <a:pt x="6975725" y="6413499"/>
                  </a:lnTo>
                  <a:lnTo>
                    <a:pt x="6959832" y="6464299"/>
                  </a:lnTo>
                  <a:lnTo>
                    <a:pt x="6942440" y="6502399"/>
                  </a:lnTo>
                  <a:lnTo>
                    <a:pt x="6923579" y="6540499"/>
                  </a:lnTo>
                  <a:lnTo>
                    <a:pt x="6903284" y="6578599"/>
                  </a:lnTo>
                  <a:lnTo>
                    <a:pt x="6881587" y="6616699"/>
                  </a:lnTo>
                  <a:lnTo>
                    <a:pt x="6858521" y="6654799"/>
                  </a:lnTo>
                  <a:lnTo>
                    <a:pt x="6834119" y="6692899"/>
                  </a:lnTo>
                  <a:lnTo>
                    <a:pt x="6808413" y="6730999"/>
                  </a:lnTo>
                  <a:lnTo>
                    <a:pt x="6781437" y="6769099"/>
                  </a:lnTo>
                  <a:lnTo>
                    <a:pt x="6753223" y="6807199"/>
                  </a:lnTo>
                  <a:lnTo>
                    <a:pt x="6723805" y="6845299"/>
                  </a:lnTo>
                  <a:lnTo>
                    <a:pt x="6693215" y="6870699"/>
                  </a:lnTo>
                  <a:lnTo>
                    <a:pt x="6661485" y="6908799"/>
                  </a:lnTo>
                  <a:lnTo>
                    <a:pt x="6628650" y="6934199"/>
                  </a:lnTo>
                  <a:lnTo>
                    <a:pt x="6594741" y="6959599"/>
                  </a:lnTo>
                  <a:lnTo>
                    <a:pt x="6559792" y="6997699"/>
                  </a:lnTo>
                  <a:lnTo>
                    <a:pt x="6523835" y="7023099"/>
                  </a:lnTo>
                  <a:lnTo>
                    <a:pt x="6486903" y="7048499"/>
                  </a:lnTo>
                  <a:lnTo>
                    <a:pt x="6449030" y="7073899"/>
                  </a:lnTo>
                  <a:lnTo>
                    <a:pt x="6429638" y="7086599"/>
                  </a:lnTo>
                  <a:close/>
                </a:path>
                <a:path extrusionOk="0" h="7251700" w="7045959">
                  <a:moveTo>
                    <a:pt x="5933043" y="7251699"/>
                  </a:moveTo>
                  <a:lnTo>
                    <a:pt x="1112766" y="7251699"/>
                  </a:lnTo>
                  <a:lnTo>
                    <a:pt x="1066153" y="7238999"/>
                  </a:lnTo>
                  <a:lnTo>
                    <a:pt x="5979656" y="7238999"/>
                  </a:lnTo>
                  <a:lnTo>
                    <a:pt x="5933043" y="7251699"/>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37" name="Google Shape;137;p4"/>
          <p:cNvSpPr txBox="1"/>
          <p:nvPr/>
        </p:nvSpPr>
        <p:spPr>
          <a:xfrm>
            <a:off x="9004218" y="2252902"/>
            <a:ext cx="3985260" cy="6990715"/>
          </a:xfrm>
          <a:prstGeom prst="rect">
            <a:avLst/>
          </a:prstGeom>
          <a:noFill/>
          <a:ln>
            <a:noFill/>
          </a:ln>
        </p:spPr>
        <p:txBody>
          <a:bodyPr anchorCtr="0" anchor="t" bIns="0" lIns="0" spcFirstLastPara="1" rIns="0" wrap="square" tIns="29200">
            <a:spAutoFit/>
          </a:bodyPr>
          <a:lstStyle/>
          <a:p>
            <a:pPr indent="0" lvl="0" marL="0" rtl="0" algn="l">
              <a:lnSpc>
                <a:spcPct val="100000"/>
              </a:lnSpc>
              <a:spcBef>
                <a:spcPts val="0"/>
              </a:spcBef>
              <a:spcAft>
                <a:spcPts val="0"/>
              </a:spcAft>
              <a:buNone/>
            </a:pPr>
            <a:r>
              <a:rPr lang="en-US" sz="3000">
                <a:solidFill>
                  <a:srgbClr val="FFFFFF"/>
                </a:solidFill>
                <a:latin typeface="Arial Black"/>
                <a:ea typeface="Arial Black"/>
                <a:cs typeface="Arial Black"/>
                <a:sym typeface="Arial Black"/>
              </a:rPr>
              <a:t>SPESIFIKASI ROUTER</a:t>
            </a:r>
            <a:endParaRPr sz="3000">
              <a:latin typeface="Arial Black"/>
              <a:ea typeface="Arial Black"/>
              <a:cs typeface="Arial Black"/>
              <a:sym typeface="Arial Black"/>
            </a:endParaRPr>
          </a:p>
          <a:p>
            <a:pPr indent="0" lvl="0" marL="0" rtl="0" algn="l">
              <a:lnSpc>
                <a:spcPct val="100000"/>
              </a:lnSpc>
              <a:spcBef>
                <a:spcPts val="1030"/>
              </a:spcBef>
              <a:spcAft>
                <a:spcPts val="0"/>
              </a:spcAft>
              <a:buNone/>
            </a:pPr>
            <a:r>
              <a:rPr lang="en-US" sz="1400">
                <a:solidFill>
                  <a:srgbClr val="FFFFFF"/>
                </a:solidFill>
                <a:latin typeface="Trebuchet MS"/>
                <a:ea typeface="Trebuchet MS"/>
                <a:cs typeface="Trebuchet MS"/>
                <a:sym typeface="Trebuchet MS"/>
              </a:rPr>
              <a:t>Data Rates:</a:t>
            </a:r>
            <a:endParaRPr sz="1400">
              <a:latin typeface="Trebuchet MS"/>
              <a:ea typeface="Trebuchet MS"/>
              <a:cs typeface="Trebuchet MS"/>
              <a:sym typeface="Trebuchet MS"/>
            </a:endParaRPr>
          </a:p>
          <a:p>
            <a:pPr indent="304165" lvl="0" marL="0" marR="2394585" rtl="0" algn="l">
              <a:lnSpc>
                <a:spcPct val="116100"/>
              </a:lnSpc>
              <a:spcBef>
                <a:spcPts val="0"/>
              </a:spcBef>
              <a:spcAft>
                <a:spcPts val="0"/>
              </a:spcAft>
              <a:buNone/>
            </a:pPr>
            <a:r>
              <a:rPr lang="en-US" sz="1400">
                <a:solidFill>
                  <a:srgbClr val="FFFFFF"/>
                </a:solidFill>
                <a:latin typeface="Trebuchet MS"/>
                <a:ea typeface="Trebuchet MS"/>
                <a:cs typeface="Trebuchet MS"/>
                <a:sym typeface="Trebuchet MS"/>
              </a:rPr>
              <a:t>Up to 300Mbps Antena:</a:t>
            </a:r>
            <a:endParaRPr sz="1400">
              <a:latin typeface="Trebuchet MS"/>
              <a:ea typeface="Trebuchet MS"/>
              <a:cs typeface="Trebuchet MS"/>
              <a:sym typeface="Trebuchet MS"/>
            </a:endParaRPr>
          </a:p>
          <a:p>
            <a:pPr indent="304165" lvl="0" marL="0" marR="1945639" rtl="0" algn="l">
              <a:lnSpc>
                <a:spcPct val="116100"/>
              </a:lnSpc>
              <a:spcBef>
                <a:spcPts val="0"/>
              </a:spcBef>
              <a:spcAft>
                <a:spcPts val="0"/>
              </a:spcAft>
              <a:buNone/>
            </a:pPr>
            <a:r>
              <a:rPr lang="en-US" sz="1400">
                <a:solidFill>
                  <a:srgbClr val="FFFFFF"/>
                </a:solidFill>
                <a:latin typeface="Trebuchet MS"/>
                <a:ea typeface="Trebuchet MS"/>
                <a:cs typeface="Trebuchet MS"/>
                <a:sym typeface="Trebuchet MS"/>
              </a:rPr>
              <a:t>2 x External Antenna Operating Frequency:</a:t>
            </a:r>
            <a:endParaRPr sz="1400">
              <a:latin typeface="Trebuchet MS"/>
              <a:ea typeface="Trebuchet MS"/>
              <a:cs typeface="Trebuchet MS"/>
              <a:sym typeface="Trebuchet MS"/>
            </a:endParaRPr>
          </a:p>
          <a:p>
            <a:pPr indent="0" lvl="0" marL="304165" rtl="0" algn="l">
              <a:lnSpc>
                <a:spcPct val="100000"/>
              </a:lnSpc>
              <a:spcBef>
                <a:spcPts val="270"/>
              </a:spcBef>
              <a:spcAft>
                <a:spcPts val="0"/>
              </a:spcAft>
              <a:buNone/>
            </a:pPr>
            <a:r>
              <a:rPr lang="en-US" sz="1400">
                <a:solidFill>
                  <a:srgbClr val="FFFFFF"/>
                </a:solidFill>
                <a:latin typeface="Trebuchet MS"/>
                <a:ea typeface="Trebuchet MS"/>
                <a:cs typeface="Trebuchet MS"/>
                <a:sym typeface="Trebuchet MS"/>
              </a:rPr>
              <a:t>2.4 - 2.4835GHz</a:t>
            </a:r>
            <a:endParaRPr sz="1400">
              <a:latin typeface="Trebuchet MS"/>
              <a:ea typeface="Trebuchet MS"/>
              <a:cs typeface="Trebuchet MS"/>
              <a:sym typeface="Trebuchet MS"/>
            </a:endParaRPr>
          </a:p>
          <a:p>
            <a:pPr indent="0" lvl="0" marL="0" rtl="0" algn="l">
              <a:lnSpc>
                <a:spcPct val="100000"/>
              </a:lnSpc>
              <a:spcBef>
                <a:spcPts val="270"/>
              </a:spcBef>
              <a:spcAft>
                <a:spcPts val="0"/>
              </a:spcAft>
              <a:buNone/>
            </a:pPr>
            <a:r>
              <a:rPr lang="en-US" sz="1400">
                <a:solidFill>
                  <a:srgbClr val="FFFFFF"/>
                </a:solidFill>
                <a:latin typeface="Trebuchet MS"/>
                <a:ea typeface="Trebuchet MS"/>
                <a:cs typeface="Trebuchet MS"/>
                <a:sym typeface="Trebuchet MS"/>
              </a:rPr>
              <a:t>Encryption:</a:t>
            </a:r>
            <a:endParaRPr sz="1400">
              <a:latin typeface="Trebuchet MS"/>
              <a:ea typeface="Trebuchet MS"/>
              <a:cs typeface="Trebuchet MS"/>
              <a:sym typeface="Trebuchet MS"/>
            </a:endParaRPr>
          </a:p>
          <a:p>
            <a:pPr indent="0" lvl="0" marL="304165" marR="2399665" rtl="0" algn="l">
              <a:lnSpc>
                <a:spcPct val="116100"/>
              </a:lnSpc>
              <a:spcBef>
                <a:spcPts val="0"/>
              </a:spcBef>
              <a:spcAft>
                <a:spcPts val="0"/>
              </a:spcAft>
              <a:buNone/>
            </a:pPr>
            <a:r>
              <a:rPr lang="en-US" sz="1400">
                <a:solidFill>
                  <a:srgbClr val="FFFFFF"/>
                </a:solidFill>
                <a:latin typeface="Trebuchet MS"/>
                <a:ea typeface="Trebuchet MS"/>
                <a:cs typeface="Trebuchet MS"/>
                <a:sym typeface="Trebuchet MS"/>
              </a:rPr>
              <a:t>64/128-bit WEP WPA / WPA2</a:t>
            </a:r>
            <a:endParaRPr sz="1400">
              <a:latin typeface="Trebuchet MS"/>
              <a:ea typeface="Trebuchet MS"/>
              <a:cs typeface="Trebuchet MS"/>
              <a:sym typeface="Trebuchet MS"/>
            </a:endParaRPr>
          </a:p>
          <a:p>
            <a:pPr indent="0" lvl="0" marL="304165" rtl="0" algn="l">
              <a:lnSpc>
                <a:spcPct val="100000"/>
              </a:lnSpc>
              <a:spcBef>
                <a:spcPts val="270"/>
              </a:spcBef>
              <a:spcAft>
                <a:spcPts val="0"/>
              </a:spcAft>
              <a:buNone/>
            </a:pPr>
            <a:r>
              <a:rPr lang="en-US" sz="1400">
                <a:solidFill>
                  <a:srgbClr val="FFFFFF"/>
                </a:solidFill>
                <a:latin typeface="Trebuchet MS"/>
                <a:ea typeface="Trebuchet MS"/>
                <a:cs typeface="Trebuchet MS"/>
                <a:sym typeface="Trebuchet MS"/>
              </a:rPr>
              <a:t>WPA-PSK / WPA2-PSK</a:t>
            </a:r>
            <a:endParaRPr sz="1400">
              <a:latin typeface="Trebuchet MS"/>
              <a:ea typeface="Trebuchet MS"/>
              <a:cs typeface="Trebuchet MS"/>
              <a:sym typeface="Trebuchet MS"/>
            </a:endParaRPr>
          </a:p>
          <a:p>
            <a:pPr indent="-304165" lvl="0" marL="304165" marR="2335530" rtl="0" algn="l">
              <a:lnSpc>
                <a:spcPct val="116100"/>
              </a:lnSpc>
              <a:spcBef>
                <a:spcPts val="0"/>
              </a:spcBef>
              <a:spcAft>
                <a:spcPts val="0"/>
              </a:spcAft>
              <a:buNone/>
            </a:pPr>
            <a:r>
              <a:rPr lang="en-US" sz="1400">
                <a:solidFill>
                  <a:srgbClr val="FFFFFF"/>
                </a:solidFill>
                <a:latin typeface="Trebuchet MS"/>
                <a:ea typeface="Trebuchet MS"/>
                <a:cs typeface="Trebuchet MS"/>
                <a:sym typeface="Trebuchet MS"/>
              </a:rPr>
              <a:t>Standards Protocol: IEEE 802.11n IEEE 802.11g IEEE 802.11b</a:t>
            </a:r>
            <a:endParaRPr sz="1400">
              <a:latin typeface="Trebuchet MS"/>
              <a:ea typeface="Trebuchet MS"/>
              <a:cs typeface="Trebuchet MS"/>
              <a:sym typeface="Trebuchet MS"/>
            </a:endParaRPr>
          </a:p>
          <a:p>
            <a:pPr indent="0" lvl="0" marL="0" rtl="0" algn="l">
              <a:lnSpc>
                <a:spcPct val="100000"/>
              </a:lnSpc>
              <a:spcBef>
                <a:spcPts val="270"/>
              </a:spcBef>
              <a:spcAft>
                <a:spcPts val="0"/>
              </a:spcAft>
              <a:buNone/>
            </a:pPr>
            <a:r>
              <a:rPr lang="en-US" sz="1400">
                <a:solidFill>
                  <a:srgbClr val="FFFFFF"/>
                </a:solidFill>
                <a:latin typeface="Trebuchet MS"/>
                <a:ea typeface="Trebuchet MS"/>
                <a:cs typeface="Trebuchet MS"/>
                <a:sym typeface="Trebuchet MS"/>
              </a:rPr>
              <a:t>Antarmuka / Interface:</a:t>
            </a:r>
            <a:endParaRPr sz="1400">
              <a:latin typeface="Trebuchet MS"/>
              <a:ea typeface="Trebuchet MS"/>
              <a:cs typeface="Trebuchet MS"/>
              <a:sym typeface="Trebuchet MS"/>
            </a:endParaRPr>
          </a:p>
          <a:p>
            <a:pPr indent="0" lvl="0" marL="304165" marR="1467485" rtl="0" algn="l">
              <a:lnSpc>
                <a:spcPct val="116100"/>
              </a:lnSpc>
              <a:spcBef>
                <a:spcPts val="0"/>
              </a:spcBef>
              <a:spcAft>
                <a:spcPts val="0"/>
              </a:spcAft>
              <a:buNone/>
            </a:pPr>
            <a:r>
              <a:rPr lang="en-US" sz="1400">
                <a:solidFill>
                  <a:srgbClr val="FFFFFF"/>
                </a:solidFill>
                <a:latin typeface="Trebuchet MS"/>
                <a:ea typeface="Trebuchet MS"/>
                <a:cs typeface="Trebuchet MS"/>
                <a:sym typeface="Trebuchet MS"/>
              </a:rPr>
              <a:t>4 x 10/100Mbps LAN Ports 1 x 10/100Mbps WAN Port</a:t>
            </a:r>
            <a:endParaRPr sz="1400">
              <a:latin typeface="Trebuchet MS"/>
              <a:ea typeface="Trebuchet MS"/>
              <a:cs typeface="Trebuchet MS"/>
              <a:sym typeface="Trebuchet MS"/>
            </a:endParaRPr>
          </a:p>
          <a:p>
            <a:pPr indent="0" lvl="0" marL="0" rtl="0" algn="l">
              <a:lnSpc>
                <a:spcPct val="100000"/>
              </a:lnSpc>
              <a:spcBef>
                <a:spcPts val="270"/>
              </a:spcBef>
              <a:spcAft>
                <a:spcPts val="0"/>
              </a:spcAft>
              <a:buNone/>
            </a:pPr>
            <a:r>
              <a:rPr lang="en-US" sz="1400">
                <a:solidFill>
                  <a:srgbClr val="FFFFFF"/>
                </a:solidFill>
                <a:latin typeface="Trebuchet MS"/>
                <a:ea typeface="Trebuchet MS"/>
                <a:cs typeface="Trebuchet MS"/>
                <a:sym typeface="Trebuchet MS"/>
              </a:rPr>
              <a:t>Garansi:</a:t>
            </a:r>
            <a:endParaRPr sz="1400">
              <a:latin typeface="Trebuchet MS"/>
              <a:ea typeface="Trebuchet MS"/>
              <a:cs typeface="Trebuchet MS"/>
              <a:sym typeface="Trebuchet MS"/>
            </a:endParaRPr>
          </a:p>
          <a:p>
            <a:pPr indent="304165" lvl="0" marL="0" rtl="0" algn="l">
              <a:lnSpc>
                <a:spcPct val="116100"/>
              </a:lnSpc>
              <a:spcBef>
                <a:spcPts val="0"/>
              </a:spcBef>
              <a:spcAft>
                <a:spcPts val="0"/>
              </a:spcAft>
              <a:buNone/>
            </a:pPr>
            <a:r>
              <a:rPr lang="en-US" sz="1400">
                <a:solidFill>
                  <a:srgbClr val="FFFFFF"/>
                </a:solidFill>
                <a:latin typeface="Trebuchet MS"/>
                <a:ea typeface="Trebuchet MS"/>
                <a:cs typeface="Trebuchet MS"/>
                <a:sym typeface="Trebuchet MS"/>
              </a:rPr>
              <a:t>12 Bulan dari Distributor Resmi di Indonesia Dimensi Produk:</a:t>
            </a:r>
            <a:endParaRPr sz="1400">
              <a:latin typeface="Trebuchet MS"/>
              <a:ea typeface="Trebuchet MS"/>
              <a:cs typeface="Trebuchet MS"/>
              <a:sym typeface="Trebuchet MS"/>
            </a:endParaRPr>
          </a:p>
          <a:p>
            <a:pPr indent="0" lvl="0" marL="304165" rtl="0" algn="l">
              <a:lnSpc>
                <a:spcPct val="100000"/>
              </a:lnSpc>
              <a:spcBef>
                <a:spcPts val="270"/>
              </a:spcBef>
              <a:spcAft>
                <a:spcPts val="0"/>
              </a:spcAft>
              <a:buNone/>
            </a:pPr>
            <a:r>
              <a:rPr lang="en-US" sz="1400">
                <a:solidFill>
                  <a:srgbClr val="FFFFFF"/>
                </a:solidFill>
                <a:latin typeface="Trebuchet MS"/>
                <a:ea typeface="Trebuchet MS"/>
                <a:cs typeface="Trebuchet MS"/>
                <a:sym typeface="Trebuchet MS"/>
              </a:rPr>
              <a:t>18.2 x 12.8 x 3.5 cm</a:t>
            </a:r>
            <a:endParaRPr sz="1400">
              <a:latin typeface="Trebuchet MS"/>
              <a:ea typeface="Trebuchet MS"/>
              <a:cs typeface="Trebuchet MS"/>
              <a:sym typeface="Trebuchet MS"/>
            </a:endParaRPr>
          </a:p>
          <a:p>
            <a:pPr indent="0" lvl="0" marL="0" rtl="0" algn="l">
              <a:lnSpc>
                <a:spcPct val="100000"/>
              </a:lnSpc>
              <a:spcBef>
                <a:spcPts val="1150"/>
              </a:spcBef>
              <a:spcAft>
                <a:spcPts val="0"/>
              </a:spcAft>
              <a:buNone/>
            </a:pPr>
            <a:r>
              <a:t/>
            </a:r>
            <a:endParaRPr sz="1400">
              <a:latin typeface="Trebuchet MS"/>
              <a:ea typeface="Trebuchet MS"/>
              <a:cs typeface="Trebuchet MS"/>
              <a:sym typeface="Trebuchet MS"/>
            </a:endParaRPr>
          </a:p>
          <a:p>
            <a:pPr indent="0" lvl="0" marL="0" rtl="0" algn="l">
              <a:lnSpc>
                <a:spcPct val="100000"/>
              </a:lnSpc>
              <a:spcBef>
                <a:spcPts val="0"/>
              </a:spcBef>
              <a:spcAft>
                <a:spcPts val="0"/>
              </a:spcAft>
              <a:buNone/>
            </a:pPr>
            <a:r>
              <a:rPr lang="en-US" sz="5200">
                <a:solidFill>
                  <a:srgbClr val="FFFFFF"/>
                </a:solidFill>
                <a:latin typeface="Arial Black"/>
                <a:ea typeface="Arial Black"/>
                <a:cs typeface="Arial Black"/>
                <a:sym typeface="Arial Black"/>
              </a:rPr>
              <a:t>Rp 186.000</a:t>
            </a:r>
            <a:endParaRPr sz="5200">
              <a:latin typeface="Arial Black"/>
              <a:ea typeface="Arial Black"/>
              <a:cs typeface="Arial Black"/>
              <a:sym typeface="Arial Black"/>
            </a:endParaRPr>
          </a:p>
        </p:txBody>
      </p:sp>
      <p:grpSp>
        <p:nvGrpSpPr>
          <p:cNvPr id="138" name="Google Shape;138;p4"/>
          <p:cNvGrpSpPr/>
          <p:nvPr/>
        </p:nvGrpSpPr>
        <p:grpSpPr>
          <a:xfrm>
            <a:off x="8395380" y="1028699"/>
            <a:ext cx="8787765" cy="8629015"/>
            <a:chOff x="8395380" y="1028699"/>
            <a:chExt cx="8787765" cy="8629015"/>
          </a:xfrm>
        </p:grpSpPr>
        <p:sp>
          <p:nvSpPr>
            <p:cNvPr id="139" name="Google Shape;139;p4"/>
            <p:cNvSpPr/>
            <p:nvPr/>
          </p:nvSpPr>
          <p:spPr>
            <a:xfrm>
              <a:off x="8395380" y="1028699"/>
              <a:ext cx="8787765" cy="8629015"/>
            </a:xfrm>
            <a:custGeom>
              <a:rect b="b" l="l" r="r" t="t"/>
              <a:pathLst>
                <a:path extrusionOk="0" h="8629015" w="8787765">
                  <a:moveTo>
                    <a:pt x="0" y="0"/>
                  </a:moveTo>
                  <a:lnTo>
                    <a:pt x="8787657" y="0"/>
                  </a:lnTo>
                  <a:lnTo>
                    <a:pt x="8787657" y="8628815"/>
                  </a:lnTo>
                  <a:lnTo>
                    <a:pt x="0" y="8628815"/>
                  </a:lnTo>
                  <a:lnTo>
                    <a:pt x="0" y="0"/>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40" name="Google Shape;140;p4"/>
            <p:cNvPicPr preferRelativeResize="0"/>
            <p:nvPr/>
          </p:nvPicPr>
          <p:blipFill rotWithShape="1">
            <a:blip r:embed="rId4">
              <a:alphaModFix/>
            </a:blip>
            <a:srcRect b="0" l="0" r="0" t="0"/>
            <a:stretch/>
          </p:blipFill>
          <p:spPr>
            <a:xfrm>
              <a:off x="9118518" y="3200725"/>
              <a:ext cx="66675" cy="66675"/>
            </a:xfrm>
            <a:prstGeom prst="rect">
              <a:avLst/>
            </a:prstGeom>
            <a:noFill/>
            <a:ln>
              <a:noFill/>
            </a:ln>
          </p:spPr>
        </p:pic>
        <p:pic>
          <p:nvPicPr>
            <p:cNvPr id="141" name="Google Shape;141;p4"/>
            <p:cNvPicPr preferRelativeResize="0"/>
            <p:nvPr/>
          </p:nvPicPr>
          <p:blipFill rotWithShape="1">
            <a:blip r:embed="rId4">
              <a:alphaModFix/>
            </a:blip>
            <a:srcRect b="0" l="0" r="0" t="0"/>
            <a:stretch/>
          </p:blipFill>
          <p:spPr>
            <a:xfrm>
              <a:off x="9118518" y="3696025"/>
              <a:ext cx="66675" cy="66675"/>
            </a:xfrm>
            <a:prstGeom prst="rect">
              <a:avLst/>
            </a:prstGeom>
            <a:noFill/>
            <a:ln>
              <a:noFill/>
            </a:ln>
          </p:spPr>
        </p:pic>
        <p:pic>
          <p:nvPicPr>
            <p:cNvPr id="142" name="Google Shape;142;p4"/>
            <p:cNvPicPr preferRelativeResize="0"/>
            <p:nvPr/>
          </p:nvPicPr>
          <p:blipFill rotWithShape="1">
            <a:blip r:embed="rId5">
              <a:alphaModFix/>
            </a:blip>
            <a:srcRect b="0" l="0" r="0" t="0"/>
            <a:stretch/>
          </p:blipFill>
          <p:spPr>
            <a:xfrm>
              <a:off x="9118518" y="4191325"/>
              <a:ext cx="66675" cy="66675"/>
            </a:xfrm>
            <a:prstGeom prst="rect">
              <a:avLst/>
            </a:prstGeom>
            <a:noFill/>
            <a:ln>
              <a:noFill/>
            </a:ln>
          </p:spPr>
        </p:pic>
        <p:pic>
          <p:nvPicPr>
            <p:cNvPr id="143" name="Google Shape;143;p4"/>
            <p:cNvPicPr preferRelativeResize="0"/>
            <p:nvPr/>
          </p:nvPicPr>
          <p:blipFill rotWithShape="1">
            <a:blip r:embed="rId5">
              <a:alphaModFix/>
            </a:blip>
            <a:srcRect b="0" l="0" r="0" t="0"/>
            <a:stretch/>
          </p:blipFill>
          <p:spPr>
            <a:xfrm>
              <a:off x="9118518" y="4686625"/>
              <a:ext cx="66675" cy="66675"/>
            </a:xfrm>
            <a:prstGeom prst="rect">
              <a:avLst/>
            </a:prstGeom>
            <a:noFill/>
            <a:ln>
              <a:noFill/>
            </a:ln>
          </p:spPr>
        </p:pic>
        <p:pic>
          <p:nvPicPr>
            <p:cNvPr id="144" name="Google Shape;144;p4"/>
            <p:cNvPicPr preferRelativeResize="0"/>
            <p:nvPr/>
          </p:nvPicPr>
          <p:blipFill rotWithShape="1">
            <a:blip r:embed="rId5">
              <a:alphaModFix/>
            </a:blip>
            <a:srcRect b="0" l="0" r="0" t="0"/>
            <a:stretch/>
          </p:blipFill>
          <p:spPr>
            <a:xfrm>
              <a:off x="9118518" y="4934275"/>
              <a:ext cx="66675" cy="66675"/>
            </a:xfrm>
            <a:prstGeom prst="rect">
              <a:avLst/>
            </a:prstGeom>
            <a:noFill/>
            <a:ln>
              <a:noFill/>
            </a:ln>
          </p:spPr>
        </p:pic>
        <p:pic>
          <p:nvPicPr>
            <p:cNvPr id="145" name="Google Shape;145;p4"/>
            <p:cNvPicPr preferRelativeResize="0"/>
            <p:nvPr/>
          </p:nvPicPr>
          <p:blipFill rotWithShape="1">
            <a:blip r:embed="rId5">
              <a:alphaModFix/>
            </a:blip>
            <a:srcRect b="0" l="0" r="0" t="0"/>
            <a:stretch/>
          </p:blipFill>
          <p:spPr>
            <a:xfrm>
              <a:off x="9118518" y="5181925"/>
              <a:ext cx="66675" cy="66675"/>
            </a:xfrm>
            <a:prstGeom prst="rect">
              <a:avLst/>
            </a:prstGeom>
            <a:noFill/>
            <a:ln>
              <a:noFill/>
            </a:ln>
          </p:spPr>
        </p:pic>
        <p:pic>
          <p:nvPicPr>
            <p:cNvPr id="146" name="Google Shape;146;p4"/>
            <p:cNvPicPr preferRelativeResize="0"/>
            <p:nvPr/>
          </p:nvPicPr>
          <p:blipFill rotWithShape="1">
            <a:blip r:embed="rId5">
              <a:alphaModFix/>
            </a:blip>
            <a:srcRect b="0" l="0" r="0" t="0"/>
            <a:stretch/>
          </p:blipFill>
          <p:spPr>
            <a:xfrm>
              <a:off x="9118518" y="5677225"/>
              <a:ext cx="66675" cy="66675"/>
            </a:xfrm>
            <a:prstGeom prst="rect">
              <a:avLst/>
            </a:prstGeom>
            <a:noFill/>
            <a:ln>
              <a:noFill/>
            </a:ln>
          </p:spPr>
        </p:pic>
        <p:pic>
          <p:nvPicPr>
            <p:cNvPr id="147" name="Google Shape;147;p4"/>
            <p:cNvPicPr preferRelativeResize="0"/>
            <p:nvPr/>
          </p:nvPicPr>
          <p:blipFill rotWithShape="1">
            <a:blip r:embed="rId5">
              <a:alphaModFix/>
            </a:blip>
            <a:srcRect b="0" l="0" r="0" t="0"/>
            <a:stretch/>
          </p:blipFill>
          <p:spPr>
            <a:xfrm>
              <a:off x="9118518" y="5924875"/>
              <a:ext cx="66675" cy="66675"/>
            </a:xfrm>
            <a:prstGeom prst="rect">
              <a:avLst/>
            </a:prstGeom>
            <a:noFill/>
            <a:ln>
              <a:noFill/>
            </a:ln>
          </p:spPr>
        </p:pic>
        <p:pic>
          <p:nvPicPr>
            <p:cNvPr id="148" name="Google Shape;148;p4"/>
            <p:cNvPicPr preferRelativeResize="0"/>
            <p:nvPr/>
          </p:nvPicPr>
          <p:blipFill rotWithShape="1">
            <a:blip r:embed="rId5">
              <a:alphaModFix/>
            </a:blip>
            <a:srcRect b="0" l="0" r="0" t="0"/>
            <a:stretch/>
          </p:blipFill>
          <p:spPr>
            <a:xfrm>
              <a:off x="9118518" y="6172525"/>
              <a:ext cx="66675" cy="66675"/>
            </a:xfrm>
            <a:prstGeom prst="rect">
              <a:avLst/>
            </a:prstGeom>
            <a:noFill/>
            <a:ln>
              <a:noFill/>
            </a:ln>
          </p:spPr>
        </p:pic>
        <p:pic>
          <p:nvPicPr>
            <p:cNvPr id="149" name="Google Shape;149;p4"/>
            <p:cNvPicPr preferRelativeResize="0"/>
            <p:nvPr/>
          </p:nvPicPr>
          <p:blipFill rotWithShape="1">
            <a:blip r:embed="rId5">
              <a:alphaModFix/>
            </a:blip>
            <a:srcRect b="0" l="0" r="0" t="0"/>
            <a:stretch/>
          </p:blipFill>
          <p:spPr>
            <a:xfrm>
              <a:off x="9118518" y="6667825"/>
              <a:ext cx="66675" cy="66675"/>
            </a:xfrm>
            <a:prstGeom prst="rect">
              <a:avLst/>
            </a:prstGeom>
            <a:noFill/>
            <a:ln>
              <a:noFill/>
            </a:ln>
          </p:spPr>
        </p:pic>
        <p:pic>
          <p:nvPicPr>
            <p:cNvPr id="150" name="Google Shape;150;p4"/>
            <p:cNvPicPr preferRelativeResize="0"/>
            <p:nvPr/>
          </p:nvPicPr>
          <p:blipFill rotWithShape="1">
            <a:blip r:embed="rId5">
              <a:alphaModFix/>
            </a:blip>
            <a:srcRect b="0" l="0" r="0" t="0"/>
            <a:stretch/>
          </p:blipFill>
          <p:spPr>
            <a:xfrm>
              <a:off x="9118518" y="6915475"/>
              <a:ext cx="66675" cy="66675"/>
            </a:xfrm>
            <a:prstGeom prst="rect">
              <a:avLst/>
            </a:prstGeom>
            <a:noFill/>
            <a:ln>
              <a:noFill/>
            </a:ln>
          </p:spPr>
        </p:pic>
        <p:pic>
          <p:nvPicPr>
            <p:cNvPr id="151" name="Google Shape;151;p4"/>
            <p:cNvPicPr preferRelativeResize="0"/>
            <p:nvPr/>
          </p:nvPicPr>
          <p:blipFill rotWithShape="1">
            <a:blip r:embed="rId5">
              <a:alphaModFix/>
            </a:blip>
            <a:srcRect b="0" l="0" r="0" t="0"/>
            <a:stretch/>
          </p:blipFill>
          <p:spPr>
            <a:xfrm>
              <a:off x="9118518" y="7410775"/>
              <a:ext cx="66675" cy="66675"/>
            </a:xfrm>
            <a:prstGeom prst="rect">
              <a:avLst/>
            </a:prstGeom>
            <a:noFill/>
            <a:ln>
              <a:noFill/>
            </a:ln>
          </p:spPr>
        </p:pic>
        <p:pic>
          <p:nvPicPr>
            <p:cNvPr id="152" name="Google Shape;152;p4"/>
            <p:cNvPicPr preferRelativeResize="0"/>
            <p:nvPr/>
          </p:nvPicPr>
          <p:blipFill rotWithShape="1">
            <a:blip r:embed="rId5">
              <a:alphaModFix/>
            </a:blip>
            <a:srcRect b="0" l="0" r="0" t="0"/>
            <a:stretch/>
          </p:blipFill>
          <p:spPr>
            <a:xfrm>
              <a:off x="9118518" y="7906076"/>
              <a:ext cx="66675" cy="66675"/>
            </a:xfrm>
            <a:prstGeom prst="rect">
              <a:avLst/>
            </a:prstGeom>
            <a:noFill/>
            <a:ln>
              <a:noFill/>
            </a:ln>
          </p:spPr>
        </p:pic>
      </p:grpSp>
      <p:grpSp>
        <p:nvGrpSpPr>
          <p:cNvPr id="153" name="Google Shape;153;p4"/>
          <p:cNvGrpSpPr/>
          <p:nvPr/>
        </p:nvGrpSpPr>
        <p:grpSpPr>
          <a:xfrm>
            <a:off x="0" y="1181099"/>
            <a:ext cx="18287999" cy="9105900"/>
            <a:chOff x="0" y="1181099"/>
            <a:chExt cx="18287999" cy="9105900"/>
          </a:xfrm>
        </p:grpSpPr>
        <p:pic>
          <p:nvPicPr>
            <p:cNvPr id="154" name="Google Shape;154;p4"/>
            <p:cNvPicPr preferRelativeResize="0"/>
            <p:nvPr/>
          </p:nvPicPr>
          <p:blipFill rotWithShape="1">
            <a:blip r:embed="rId6">
              <a:alphaModFix/>
            </a:blip>
            <a:srcRect b="0" l="0" r="0" t="0"/>
            <a:stretch/>
          </p:blipFill>
          <p:spPr>
            <a:xfrm>
              <a:off x="11402903" y="6661678"/>
              <a:ext cx="6885096" cy="3625321"/>
            </a:xfrm>
            <a:prstGeom prst="rect">
              <a:avLst/>
            </a:prstGeom>
            <a:noFill/>
            <a:ln>
              <a:noFill/>
            </a:ln>
          </p:spPr>
        </p:pic>
        <p:pic>
          <p:nvPicPr>
            <p:cNvPr id="155" name="Google Shape;155;p4"/>
            <p:cNvPicPr preferRelativeResize="0"/>
            <p:nvPr/>
          </p:nvPicPr>
          <p:blipFill rotWithShape="1">
            <a:blip r:embed="rId7">
              <a:alphaModFix/>
            </a:blip>
            <a:srcRect b="0" l="0" r="0" t="0"/>
            <a:stretch/>
          </p:blipFill>
          <p:spPr>
            <a:xfrm>
              <a:off x="0" y="6661678"/>
              <a:ext cx="7181668" cy="3625321"/>
            </a:xfrm>
            <a:prstGeom prst="rect">
              <a:avLst/>
            </a:prstGeom>
            <a:noFill/>
            <a:ln>
              <a:noFill/>
            </a:ln>
          </p:spPr>
        </p:pic>
        <p:pic>
          <p:nvPicPr>
            <p:cNvPr id="156" name="Google Shape;156;p4"/>
            <p:cNvPicPr preferRelativeResize="0"/>
            <p:nvPr/>
          </p:nvPicPr>
          <p:blipFill rotWithShape="1">
            <a:blip r:embed="rId8">
              <a:alphaModFix/>
            </a:blip>
            <a:srcRect b="0" l="0" r="0" t="0"/>
            <a:stretch/>
          </p:blipFill>
          <p:spPr>
            <a:xfrm>
              <a:off x="4163903" y="6661678"/>
              <a:ext cx="7275446" cy="3625321"/>
            </a:xfrm>
            <a:prstGeom prst="rect">
              <a:avLst/>
            </a:prstGeom>
            <a:noFill/>
            <a:ln>
              <a:noFill/>
            </a:ln>
          </p:spPr>
        </p:pic>
        <p:pic>
          <p:nvPicPr>
            <p:cNvPr id="157" name="Google Shape;157;p4"/>
            <p:cNvPicPr preferRelativeResize="0"/>
            <p:nvPr/>
          </p:nvPicPr>
          <p:blipFill rotWithShape="1">
            <a:blip r:embed="rId9">
              <a:alphaModFix/>
            </a:blip>
            <a:srcRect b="0" l="0" r="0" t="0"/>
            <a:stretch/>
          </p:blipFill>
          <p:spPr>
            <a:xfrm>
              <a:off x="1349401" y="1185810"/>
              <a:ext cx="6531722" cy="1320800"/>
            </a:xfrm>
            <a:prstGeom prst="rect">
              <a:avLst/>
            </a:prstGeom>
            <a:noFill/>
            <a:ln>
              <a:noFill/>
            </a:ln>
          </p:spPr>
        </p:pic>
        <p:pic>
          <p:nvPicPr>
            <p:cNvPr id="158" name="Google Shape;158;p4"/>
            <p:cNvPicPr preferRelativeResize="0"/>
            <p:nvPr/>
          </p:nvPicPr>
          <p:blipFill rotWithShape="1">
            <a:blip r:embed="rId3">
              <a:alphaModFix/>
            </a:blip>
            <a:srcRect b="0" l="0" r="0" t="0"/>
            <a:stretch/>
          </p:blipFill>
          <p:spPr>
            <a:xfrm>
              <a:off x="1161925" y="2761914"/>
              <a:ext cx="6879521" cy="7107996"/>
            </a:xfrm>
            <a:prstGeom prst="rect">
              <a:avLst/>
            </a:prstGeom>
            <a:noFill/>
            <a:ln>
              <a:noFill/>
            </a:ln>
          </p:spPr>
        </p:pic>
        <p:sp>
          <p:nvSpPr>
            <p:cNvPr id="159" name="Google Shape;159;p4"/>
            <p:cNvSpPr/>
            <p:nvPr/>
          </p:nvSpPr>
          <p:spPr>
            <a:xfrm>
              <a:off x="1078776" y="1181099"/>
              <a:ext cx="16257269" cy="8762365"/>
            </a:xfrm>
            <a:custGeom>
              <a:rect b="b" l="l" r="r" t="t"/>
              <a:pathLst>
                <a:path extrusionOk="0" h="8762365" w="16257269">
                  <a:moveTo>
                    <a:pt x="7045807" y="2742057"/>
                  </a:moveTo>
                  <a:lnTo>
                    <a:pt x="7044906" y="2703957"/>
                  </a:lnTo>
                  <a:lnTo>
                    <a:pt x="7042201" y="2653157"/>
                  </a:lnTo>
                  <a:lnTo>
                    <a:pt x="7037730" y="2602357"/>
                  </a:lnTo>
                  <a:lnTo>
                    <a:pt x="7031533" y="2551557"/>
                  </a:lnTo>
                  <a:lnTo>
                    <a:pt x="7023633" y="2513457"/>
                  </a:lnTo>
                  <a:lnTo>
                    <a:pt x="7014070" y="2462657"/>
                  </a:lnTo>
                  <a:lnTo>
                    <a:pt x="7002881" y="2424557"/>
                  </a:lnTo>
                  <a:lnTo>
                    <a:pt x="6990093" y="2373757"/>
                  </a:lnTo>
                  <a:lnTo>
                    <a:pt x="6975729" y="2335657"/>
                  </a:lnTo>
                  <a:lnTo>
                    <a:pt x="6959841" y="2284857"/>
                  </a:lnTo>
                  <a:lnTo>
                    <a:pt x="6942442" y="2246757"/>
                  </a:lnTo>
                  <a:lnTo>
                    <a:pt x="6923583" y="2208657"/>
                  </a:lnTo>
                  <a:lnTo>
                    <a:pt x="6903288" y="2170557"/>
                  </a:lnTo>
                  <a:lnTo>
                    <a:pt x="6881596" y="2132457"/>
                  </a:lnTo>
                  <a:lnTo>
                    <a:pt x="6879514" y="2129028"/>
                  </a:lnTo>
                  <a:lnTo>
                    <a:pt x="6879514" y="2742057"/>
                  </a:lnTo>
                  <a:lnTo>
                    <a:pt x="6879514" y="7517257"/>
                  </a:lnTo>
                  <a:lnTo>
                    <a:pt x="6878447" y="7555357"/>
                  </a:lnTo>
                  <a:lnTo>
                    <a:pt x="6875285" y="7606157"/>
                  </a:lnTo>
                  <a:lnTo>
                    <a:pt x="6870078" y="7656957"/>
                  </a:lnTo>
                  <a:lnTo>
                    <a:pt x="6862851" y="7707757"/>
                  </a:lnTo>
                  <a:lnTo>
                    <a:pt x="6853656" y="7745857"/>
                  </a:lnTo>
                  <a:lnTo>
                    <a:pt x="6842557" y="7796657"/>
                  </a:lnTo>
                  <a:lnTo>
                    <a:pt x="6829565" y="7834757"/>
                  </a:lnTo>
                  <a:lnTo>
                    <a:pt x="6814756" y="7885557"/>
                  </a:lnTo>
                  <a:lnTo>
                    <a:pt x="6798157" y="7923657"/>
                  </a:lnTo>
                  <a:lnTo>
                    <a:pt x="6779819" y="7961757"/>
                  </a:lnTo>
                  <a:lnTo>
                    <a:pt x="6759791" y="8012557"/>
                  </a:lnTo>
                  <a:lnTo>
                    <a:pt x="6738099" y="8050657"/>
                  </a:lnTo>
                  <a:lnTo>
                    <a:pt x="6714807" y="8088757"/>
                  </a:lnTo>
                  <a:lnTo>
                    <a:pt x="6689953" y="8126857"/>
                  </a:lnTo>
                  <a:lnTo>
                    <a:pt x="6663588" y="8164957"/>
                  </a:lnTo>
                  <a:lnTo>
                    <a:pt x="6635750" y="8203057"/>
                  </a:lnTo>
                  <a:lnTo>
                    <a:pt x="6606476" y="8228457"/>
                  </a:lnTo>
                  <a:lnTo>
                    <a:pt x="6575831" y="8266557"/>
                  </a:lnTo>
                  <a:lnTo>
                    <a:pt x="6543840" y="8291957"/>
                  </a:lnTo>
                  <a:lnTo>
                    <a:pt x="6510553" y="8330057"/>
                  </a:lnTo>
                  <a:lnTo>
                    <a:pt x="6476022" y="8355457"/>
                  </a:lnTo>
                  <a:lnTo>
                    <a:pt x="6440284" y="8380857"/>
                  </a:lnTo>
                  <a:lnTo>
                    <a:pt x="6403391" y="8406257"/>
                  </a:lnTo>
                  <a:lnTo>
                    <a:pt x="6365392" y="8431657"/>
                  </a:lnTo>
                  <a:lnTo>
                    <a:pt x="6326314" y="8457057"/>
                  </a:lnTo>
                  <a:lnTo>
                    <a:pt x="6286208" y="8482457"/>
                  </a:lnTo>
                  <a:lnTo>
                    <a:pt x="6245123" y="8495157"/>
                  </a:lnTo>
                  <a:lnTo>
                    <a:pt x="6203112" y="8520557"/>
                  </a:lnTo>
                  <a:lnTo>
                    <a:pt x="6116447" y="8545957"/>
                  </a:lnTo>
                  <a:lnTo>
                    <a:pt x="5933872" y="8596757"/>
                  </a:lnTo>
                  <a:lnTo>
                    <a:pt x="1111935" y="8596757"/>
                  </a:lnTo>
                  <a:lnTo>
                    <a:pt x="929360" y="8545957"/>
                  </a:lnTo>
                  <a:lnTo>
                    <a:pt x="842695" y="8520557"/>
                  </a:lnTo>
                  <a:lnTo>
                    <a:pt x="800684" y="8495157"/>
                  </a:lnTo>
                  <a:lnTo>
                    <a:pt x="759599" y="8482457"/>
                  </a:lnTo>
                  <a:lnTo>
                    <a:pt x="719493" y="8457057"/>
                  </a:lnTo>
                  <a:lnTo>
                    <a:pt x="680415" y="8431657"/>
                  </a:lnTo>
                  <a:lnTo>
                    <a:pt x="642416" y="8406257"/>
                  </a:lnTo>
                  <a:lnTo>
                    <a:pt x="605523" y="8380857"/>
                  </a:lnTo>
                  <a:lnTo>
                    <a:pt x="569785" y="8355457"/>
                  </a:lnTo>
                  <a:lnTo>
                    <a:pt x="535254" y="8330057"/>
                  </a:lnTo>
                  <a:lnTo>
                    <a:pt x="501967" y="8291957"/>
                  </a:lnTo>
                  <a:lnTo>
                    <a:pt x="469976" y="8266557"/>
                  </a:lnTo>
                  <a:lnTo>
                    <a:pt x="439331" y="8228457"/>
                  </a:lnTo>
                  <a:lnTo>
                    <a:pt x="410057" y="8203057"/>
                  </a:lnTo>
                  <a:lnTo>
                    <a:pt x="382219" y="8164957"/>
                  </a:lnTo>
                  <a:lnTo>
                    <a:pt x="355841" y="8126857"/>
                  </a:lnTo>
                  <a:lnTo>
                    <a:pt x="330987" y="8088757"/>
                  </a:lnTo>
                  <a:lnTo>
                    <a:pt x="307695" y="8050657"/>
                  </a:lnTo>
                  <a:lnTo>
                    <a:pt x="286016" y="8012557"/>
                  </a:lnTo>
                  <a:lnTo>
                    <a:pt x="265976" y="7961757"/>
                  </a:lnTo>
                  <a:lnTo>
                    <a:pt x="247637" y="7923657"/>
                  </a:lnTo>
                  <a:lnTo>
                    <a:pt x="231038" y="7885557"/>
                  </a:lnTo>
                  <a:lnTo>
                    <a:pt x="216230" y="7834757"/>
                  </a:lnTo>
                  <a:lnTo>
                    <a:pt x="203250" y="7796657"/>
                  </a:lnTo>
                  <a:lnTo>
                    <a:pt x="192138" y="7745857"/>
                  </a:lnTo>
                  <a:lnTo>
                    <a:pt x="182956" y="7707757"/>
                  </a:lnTo>
                  <a:lnTo>
                    <a:pt x="175729" y="7656957"/>
                  </a:lnTo>
                  <a:lnTo>
                    <a:pt x="170510" y="7606157"/>
                  </a:lnTo>
                  <a:lnTo>
                    <a:pt x="167347" y="7555357"/>
                  </a:lnTo>
                  <a:lnTo>
                    <a:pt x="166281" y="7517257"/>
                  </a:lnTo>
                  <a:lnTo>
                    <a:pt x="166281" y="2742057"/>
                  </a:lnTo>
                  <a:lnTo>
                    <a:pt x="167347" y="2703957"/>
                  </a:lnTo>
                  <a:lnTo>
                    <a:pt x="170510" y="2653157"/>
                  </a:lnTo>
                  <a:lnTo>
                    <a:pt x="175729" y="2602357"/>
                  </a:lnTo>
                  <a:lnTo>
                    <a:pt x="182956" y="2551557"/>
                  </a:lnTo>
                  <a:lnTo>
                    <a:pt x="192138" y="2513457"/>
                  </a:lnTo>
                  <a:lnTo>
                    <a:pt x="203250" y="2462657"/>
                  </a:lnTo>
                  <a:lnTo>
                    <a:pt x="216230" y="2424557"/>
                  </a:lnTo>
                  <a:lnTo>
                    <a:pt x="231038" y="2373757"/>
                  </a:lnTo>
                  <a:lnTo>
                    <a:pt x="247637" y="2335657"/>
                  </a:lnTo>
                  <a:lnTo>
                    <a:pt x="265976" y="2297557"/>
                  </a:lnTo>
                  <a:lnTo>
                    <a:pt x="286016" y="2246757"/>
                  </a:lnTo>
                  <a:lnTo>
                    <a:pt x="307695" y="2208657"/>
                  </a:lnTo>
                  <a:lnTo>
                    <a:pt x="330987" y="2170557"/>
                  </a:lnTo>
                  <a:lnTo>
                    <a:pt x="355841" y="2132457"/>
                  </a:lnTo>
                  <a:lnTo>
                    <a:pt x="382219" y="2094357"/>
                  </a:lnTo>
                  <a:lnTo>
                    <a:pt x="410057" y="2056257"/>
                  </a:lnTo>
                  <a:lnTo>
                    <a:pt x="439331" y="2030857"/>
                  </a:lnTo>
                  <a:lnTo>
                    <a:pt x="469976" y="1992757"/>
                  </a:lnTo>
                  <a:lnTo>
                    <a:pt x="501967" y="1967357"/>
                  </a:lnTo>
                  <a:lnTo>
                    <a:pt x="535254" y="1929257"/>
                  </a:lnTo>
                  <a:lnTo>
                    <a:pt x="569785" y="1903857"/>
                  </a:lnTo>
                  <a:lnTo>
                    <a:pt x="605523" y="1878457"/>
                  </a:lnTo>
                  <a:lnTo>
                    <a:pt x="642416" y="1853057"/>
                  </a:lnTo>
                  <a:lnTo>
                    <a:pt x="680415" y="1827657"/>
                  </a:lnTo>
                  <a:lnTo>
                    <a:pt x="719493" y="1802257"/>
                  </a:lnTo>
                  <a:lnTo>
                    <a:pt x="759599" y="1776857"/>
                  </a:lnTo>
                  <a:lnTo>
                    <a:pt x="800684" y="1751457"/>
                  </a:lnTo>
                  <a:lnTo>
                    <a:pt x="929360" y="1713357"/>
                  </a:lnTo>
                  <a:lnTo>
                    <a:pt x="1111935" y="1662557"/>
                  </a:lnTo>
                  <a:lnTo>
                    <a:pt x="5933872" y="1662557"/>
                  </a:lnTo>
                  <a:lnTo>
                    <a:pt x="6116447" y="1713357"/>
                  </a:lnTo>
                  <a:lnTo>
                    <a:pt x="6245123" y="1751457"/>
                  </a:lnTo>
                  <a:lnTo>
                    <a:pt x="6286208" y="1776857"/>
                  </a:lnTo>
                  <a:lnTo>
                    <a:pt x="6326314" y="1802257"/>
                  </a:lnTo>
                  <a:lnTo>
                    <a:pt x="6365392" y="1827657"/>
                  </a:lnTo>
                  <a:lnTo>
                    <a:pt x="6403391" y="1853057"/>
                  </a:lnTo>
                  <a:lnTo>
                    <a:pt x="6440284" y="1878457"/>
                  </a:lnTo>
                  <a:lnTo>
                    <a:pt x="6476022" y="1903857"/>
                  </a:lnTo>
                  <a:lnTo>
                    <a:pt x="6510553" y="1929257"/>
                  </a:lnTo>
                  <a:lnTo>
                    <a:pt x="6543840" y="1967357"/>
                  </a:lnTo>
                  <a:lnTo>
                    <a:pt x="6575831" y="1992757"/>
                  </a:lnTo>
                  <a:lnTo>
                    <a:pt x="6606476" y="2030857"/>
                  </a:lnTo>
                  <a:lnTo>
                    <a:pt x="6635750" y="2056257"/>
                  </a:lnTo>
                  <a:lnTo>
                    <a:pt x="6663588" y="2094357"/>
                  </a:lnTo>
                  <a:lnTo>
                    <a:pt x="6689953" y="2132457"/>
                  </a:lnTo>
                  <a:lnTo>
                    <a:pt x="6714807" y="2170557"/>
                  </a:lnTo>
                  <a:lnTo>
                    <a:pt x="6738099" y="2208657"/>
                  </a:lnTo>
                  <a:lnTo>
                    <a:pt x="6759791" y="2246757"/>
                  </a:lnTo>
                  <a:lnTo>
                    <a:pt x="6779819" y="2297557"/>
                  </a:lnTo>
                  <a:lnTo>
                    <a:pt x="6798157" y="2335657"/>
                  </a:lnTo>
                  <a:lnTo>
                    <a:pt x="6814756" y="2373757"/>
                  </a:lnTo>
                  <a:lnTo>
                    <a:pt x="6829565" y="2424557"/>
                  </a:lnTo>
                  <a:lnTo>
                    <a:pt x="6842557" y="2462657"/>
                  </a:lnTo>
                  <a:lnTo>
                    <a:pt x="6853656" y="2513457"/>
                  </a:lnTo>
                  <a:lnTo>
                    <a:pt x="6862851" y="2551557"/>
                  </a:lnTo>
                  <a:lnTo>
                    <a:pt x="6870078" y="2602357"/>
                  </a:lnTo>
                  <a:lnTo>
                    <a:pt x="6875285" y="2653157"/>
                  </a:lnTo>
                  <a:lnTo>
                    <a:pt x="6878447" y="2703957"/>
                  </a:lnTo>
                  <a:lnTo>
                    <a:pt x="6879514" y="2742057"/>
                  </a:lnTo>
                  <a:lnTo>
                    <a:pt x="6879514" y="2129028"/>
                  </a:lnTo>
                  <a:lnTo>
                    <a:pt x="6858521" y="2094357"/>
                  </a:lnTo>
                  <a:lnTo>
                    <a:pt x="6834124" y="2056257"/>
                  </a:lnTo>
                  <a:lnTo>
                    <a:pt x="6808419" y="2018157"/>
                  </a:lnTo>
                  <a:lnTo>
                    <a:pt x="6781444" y="1980057"/>
                  </a:lnTo>
                  <a:lnTo>
                    <a:pt x="6753225" y="1941957"/>
                  </a:lnTo>
                  <a:lnTo>
                    <a:pt x="6723812" y="1903857"/>
                  </a:lnTo>
                  <a:lnTo>
                    <a:pt x="6693217" y="1878457"/>
                  </a:lnTo>
                  <a:lnTo>
                    <a:pt x="6661493" y="1840357"/>
                  </a:lnTo>
                  <a:lnTo>
                    <a:pt x="6628651" y="1814957"/>
                  </a:lnTo>
                  <a:lnTo>
                    <a:pt x="6594742" y="1789557"/>
                  </a:lnTo>
                  <a:lnTo>
                    <a:pt x="6559791" y="1751457"/>
                  </a:lnTo>
                  <a:lnTo>
                    <a:pt x="6523837" y="1726057"/>
                  </a:lnTo>
                  <a:lnTo>
                    <a:pt x="6486906" y="1700657"/>
                  </a:lnTo>
                  <a:lnTo>
                    <a:pt x="6449034" y="1675257"/>
                  </a:lnTo>
                  <a:lnTo>
                    <a:pt x="6429642" y="1662557"/>
                  </a:lnTo>
                  <a:lnTo>
                    <a:pt x="6410249" y="1649857"/>
                  </a:lnTo>
                  <a:lnTo>
                    <a:pt x="6370587" y="1637157"/>
                  </a:lnTo>
                  <a:lnTo>
                    <a:pt x="6330086" y="1611757"/>
                  </a:lnTo>
                  <a:lnTo>
                    <a:pt x="6288773" y="1599057"/>
                  </a:lnTo>
                  <a:lnTo>
                    <a:pt x="6246685" y="1573657"/>
                  </a:lnTo>
                  <a:lnTo>
                    <a:pt x="6071209" y="1522857"/>
                  </a:lnTo>
                  <a:lnTo>
                    <a:pt x="6025718" y="1510157"/>
                  </a:lnTo>
                  <a:lnTo>
                    <a:pt x="1020089" y="1510157"/>
                  </a:lnTo>
                  <a:lnTo>
                    <a:pt x="974610" y="1522857"/>
                  </a:lnTo>
                  <a:lnTo>
                    <a:pt x="799122" y="1573657"/>
                  </a:lnTo>
                  <a:lnTo>
                    <a:pt x="757034" y="1599057"/>
                  </a:lnTo>
                  <a:lnTo>
                    <a:pt x="715721" y="1611757"/>
                  </a:lnTo>
                  <a:lnTo>
                    <a:pt x="675220" y="1637157"/>
                  </a:lnTo>
                  <a:lnTo>
                    <a:pt x="635558" y="1649857"/>
                  </a:lnTo>
                  <a:lnTo>
                    <a:pt x="596785" y="1675257"/>
                  </a:lnTo>
                  <a:lnTo>
                    <a:pt x="558914" y="1700657"/>
                  </a:lnTo>
                  <a:lnTo>
                    <a:pt x="521982" y="1726057"/>
                  </a:lnTo>
                  <a:lnTo>
                    <a:pt x="486016" y="1751457"/>
                  </a:lnTo>
                  <a:lnTo>
                    <a:pt x="451065" y="1789557"/>
                  </a:lnTo>
                  <a:lnTo>
                    <a:pt x="417156" y="1814957"/>
                  </a:lnTo>
                  <a:lnTo>
                    <a:pt x="384327" y="1840357"/>
                  </a:lnTo>
                  <a:lnTo>
                    <a:pt x="352602" y="1878457"/>
                  </a:lnTo>
                  <a:lnTo>
                    <a:pt x="322008" y="1903857"/>
                  </a:lnTo>
                  <a:lnTo>
                    <a:pt x="292582" y="1941957"/>
                  </a:lnTo>
                  <a:lnTo>
                    <a:pt x="264375" y="1980057"/>
                  </a:lnTo>
                  <a:lnTo>
                    <a:pt x="237401" y="2018157"/>
                  </a:lnTo>
                  <a:lnTo>
                    <a:pt x="211696" y="2056257"/>
                  </a:lnTo>
                  <a:lnTo>
                    <a:pt x="187286" y="2094357"/>
                  </a:lnTo>
                  <a:lnTo>
                    <a:pt x="164223" y="2132457"/>
                  </a:lnTo>
                  <a:lnTo>
                    <a:pt x="142532" y="2170557"/>
                  </a:lnTo>
                  <a:lnTo>
                    <a:pt x="122237" y="2208657"/>
                  </a:lnTo>
                  <a:lnTo>
                    <a:pt x="103378" y="2246757"/>
                  </a:lnTo>
                  <a:lnTo>
                    <a:pt x="85979" y="2284857"/>
                  </a:lnTo>
                  <a:lnTo>
                    <a:pt x="70091" y="2335657"/>
                  </a:lnTo>
                  <a:lnTo>
                    <a:pt x="55727" y="2373757"/>
                  </a:lnTo>
                  <a:lnTo>
                    <a:pt x="42938" y="2424557"/>
                  </a:lnTo>
                  <a:lnTo>
                    <a:pt x="31737" y="2462657"/>
                  </a:lnTo>
                  <a:lnTo>
                    <a:pt x="22186" y="2513457"/>
                  </a:lnTo>
                  <a:lnTo>
                    <a:pt x="14287" y="2551557"/>
                  </a:lnTo>
                  <a:lnTo>
                    <a:pt x="8089" y="2602357"/>
                  </a:lnTo>
                  <a:lnTo>
                    <a:pt x="3619" y="2653157"/>
                  </a:lnTo>
                  <a:lnTo>
                    <a:pt x="914" y="2703957"/>
                  </a:lnTo>
                  <a:lnTo>
                    <a:pt x="0" y="2742057"/>
                  </a:lnTo>
                  <a:lnTo>
                    <a:pt x="0" y="7529957"/>
                  </a:lnTo>
                  <a:lnTo>
                    <a:pt x="3619" y="7606157"/>
                  </a:lnTo>
                  <a:lnTo>
                    <a:pt x="8089" y="7656957"/>
                  </a:lnTo>
                  <a:lnTo>
                    <a:pt x="14287" y="7707757"/>
                  </a:lnTo>
                  <a:lnTo>
                    <a:pt x="22186" y="7745857"/>
                  </a:lnTo>
                  <a:lnTo>
                    <a:pt x="31737" y="7796657"/>
                  </a:lnTo>
                  <a:lnTo>
                    <a:pt x="42938" y="7834757"/>
                  </a:lnTo>
                  <a:lnTo>
                    <a:pt x="55727" y="7885557"/>
                  </a:lnTo>
                  <a:lnTo>
                    <a:pt x="70091" y="7923657"/>
                  </a:lnTo>
                  <a:lnTo>
                    <a:pt x="85979" y="7974457"/>
                  </a:lnTo>
                  <a:lnTo>
                    <a:pt x="103378" y="8012557"/>
                  </a:lnTo>
                  <a:lnTo>
                    <a:pt x="122237" y="8050657"/>
                  </a:lnTo>
                  <a:lnTo>
                    <a:pt x="142532" y="8088757"/>
                  </a:lnTo>
                  <a:lnTo>
                    <a:pt x="164223" y="8126857"/>
                  </a:lnTo>
                  <a:lnTo>
                    <a:pt x="187286" y="8177657"/>
                  </a:lnTo>
                  <a:lnTo>
                    <a:pt x="211696" y="8203057"/>
                  </a:lnTo>
                  <a:lnTo>
                    <a:pt x="237401" y="8241157"/>
                  </a:lnTo>
                  <a:lnTo>
                    <a:pt x="264375" y="8279257"/>
                  </a:lnTo>
                  <a:lnTo>
                    <a:pt x="292582" y="8317357"/>
                  </a:lnTo>
                  <a:lnTo>
                    <a:pt x="322008" y="8355457"/>
                  </a:lnTo>
                  <a:lnTo>
                    <a:pt x="352602" y="8380857"/>
                  </a:lnTo>
                  <a:lnTo>
                    <a:pt x="384327" y="8418957"/>
                  </a:lnTo>
                  <a:lnTo>
                    <a:pt x="417156" y="8444357"/>
                  </a:lnTo>
                  <a:lnTo>
                    <a:pt x="451065" y="8469757"/>
                  </a:lnTo>
                  <a:lnTo>
                    <a:pt x="486016" y="8507857"/>
                  </a:lnTo>
                  <a:lnTo>
                    <a:pt x="521982" y="8533257"/>
                  </a:lnTo>
                  <a:lnTo>
                    <a:pt x="558914" y="8558657"/>
                  </a:lnTo>
                  <a:lnTo>
                    <a:pt x="596785" y="8584057"/>
                  </a:lnTo>
                  <a:lnTo>
                    <a:pt x="635558" y="8609457"/>
                  </a:lnTo>
                  <a:lnTo>
                    <a:pt x="675220" y="8622157"/>
                  </a:lnTo>
                  <a:lnTo>
                    <a:pt x="715721" y="8647557"/>
                  </a:lnTo>
                  <a:lnTo>
                    <a:pt x="757034" y="8660257"/>
                  </a:lnTo>
                  <a:lnTo>
                    <a:pt x="799122" y="8685657"/>
                  </a:lnTo>
                  <a:lnTo>
                    <a:pt x="841959" y="8698357"/>
                  </a:lnTo>
                  <a:lnTo>
                    <a:pt x="1020089" y="8749157"/>
                  </a:lnTo>
                  <a:lnTo>
                    <a:pt x="1066152" y="8749157"/>
                  </a:lnTo>
                  <a:lnTo>
                    <a:pt x="1112774" y="8761857"/>
                  </a:lnTo>
                  <a:lnTo>
                    <a:pt x="5933046" y="8761857"/>
                  </a:lnTo>
                  <a:lnTo>
                    <a:pt x="5979655" y="8749157"/>
                  </a:lnTo>
                  <a:lnTo>
                    <a:pt x="6025718" y="8749157"/>
                  </a:lnTo>
                  <a:lnTo>
                    <a:pt x="6203848" y="8698357"/>
                  </a:lnTo>
                  <a:lnTo>
                    <a:pt x="6246685" y="8685657"/>
                  </a:lnTo>
                  <a:lnTo>
                    <a:pt x="6288773" y="8660257"/>
                  </a:lnTo>
                  <a:lnTo>
                    <a:pt x="6330086" y="8647557"/>
                  </a:lnTo>
                  <a:lnTo>
                    <a:pt x="6370587" y="8622157"/>
                  </a:lnTo>
                  <a:lnTo>
                    <a:pt x="6410249" y="8609457"/>
                  </a:lnTo>
                  <a:lnTo>
                    <a:pt x="6429642" y="8596757"/>
                  </a:lnTo>
                  <a:lnTo>
                    <a:pt x="6486906" y="8558657"/>
                  </a:lnTo>
                  <a:lnTo>
                    <a:pt x="6523837" y="8533257"/>
                  </a:lnTo>
                  <a:lnTo>
                    <a:pt x="6559791" y="8507857"/>
                  </a:lnTo>
                  <a:lnTo>
                    <a:pt x="6594742" y="8469757"/>
                  </a:lnTo>
                  <a:lnTo>
                    <a:pt x="6628651" y="8444357"/>
                  </a:lnTo>
                  <a:lnTo>
                    <a:pt x="6661493" y="8418957"/>
                  </a:lnTo>
                  <a:lnTo>
                    <a:pt x="6693217" y="8380857"/>
                  </a:lnTo>
                  <a:lnTo>
                    <a:pt x="6723812" y="8355457"/>
                  </a:lnTo>
                  <a:lnTo>
                    <a:pt x="6753225" y="8317357"/>
                  </a:lnTo>
                  <a:lnTo>
                    <a:pt x="6781444" y="8279257"/>
                  </a:lnTo>
                  <a:lnTo>
                    <a:pt x="6808419" y="8241157"/>
                  </a:lnTo>
                  <a:lnTo>
                    <a:pt x="6834124" y="8203057"/>
                  </a:lnTo>
                  <a:lnTo>
                    <a:pt x="6858521" y="8164957"/>
                  </a:lnTo>
                  <a:lnTo>
                    <a:pt x="6881596" y="8126857"/>
                  </a:lnTo>
                  <a:lnTo>
                    <a:pt x="6903288" y="8088757"/>
                  </a:lnTo>
                  <a:lnTo>
                    <a:pt x="6923583" y="8050657"/>
                  </a:lnTo>
                  <a:lnTo>
                    <a:pt x="6942442" y="8012557"/>
                  </a:lnTo>
                  <a:lnTo>
                    <a:pt x="6959841" y="7974457"/>
                  </a:lnTo>
                  <a:lnTo>
                    <a:pt x="6975729" y="7923657"/>
                  </a:lnTo>
                  <a:lnTo>
                    <a:pt x="6990093" y="7885557"/>
                  </a:lnTo>
                  <a:lnTo>
                    <a:pt x="7002881" y="7834757"/>
                  </a:lnTo>
                  <a:lnTo>
                    <a:pt x="7014070" y="7796657"/>
                  </a:lnTo>
                  <a:lnTo>
                    <a:pt x="7023633" y="7745857"/>
                  </a:lnTo>
                  <a:lnTo>
                    <a:pt x="7031533" y="7695057"/>
                  </a:lnTo>
                  <a:lnTo>
                    <a:pt x="7037730" y="7656957"/>
                  </a:lnTo>
                  <a:lnTo>
                    <a:pt x="7042201" y="7606157"/>
                  </a:lnTo>
                  <a:lnTo>
                    <a:pt x="7044906" y="7555357"/>
                  </a:lnTo>
                  <a:lnTo>
                    <a:pt x="7045807" y="7517257"/>
                  </a:lnTo>
                  <a:lnTo>
                    <a:pt x="7045807" y="2742057"/>
                  </a:lnTo>
                  <a:close/>
                </a:path>
                <a:path extrusionOk="0" h="8762365" w="16257269">
                  <a:moveTo>
                    <a:pt x="16256661" y="0"/>
                  </a:moveTo>
                  <a:lnTo>
                    <a:pt x="7468997" y="0"/>
                  </a:lnTo>
                  <a:lnTo>
                    <a:pt x="7468997" y="8628824"/>
                  </a:lnTo>
                  <a:lnTo>
                    <a:pt x="16256661" y="8628824"/>
                  </a:lnTo>
                  <a:lnTo>
                    <a:pt x="16256661" y="0"/>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sp>
        <p:nvSpPr>
          <p:cNvPr id="160" name="Google Shape;160;p4"/>
          <p:cNvSpPr txBox="1"/>
          <p:nvPr>
            <p:ph type="title"/>
          </p:nvPr>
        </p:nvSpPr>
        <p:spPr>
          <a:xfrm>
            <a:off x="1962998" y="1377919"/>
            <a:ext cx="5212800" cy="666300"/>
          </a:xfrm>
          <a:prstGeom prst="rect">
            <a:avLst/>
          </a:prstGeom>
          <a:noFill/>
          <a:ln>
            <a:noFill/>
          </a:ln>
        </p:spPr>
        <p:txBody>
          <a:bodyPr anchorCtr="0" anchor="t" bIns="0" lIns="0" spcFirstLastPara="1" rIns="0" wrap="square" tIns="12050">
            <a:spAutoFit/>
          </a:bodyPr>
          <a:lstStyle/>
          <a:p>
            <a:pPr indent="0" lvl="0" marL="0" rtl="0" algn="l">
              <a:lnSpc>
                <a:spcPct val="100000"/>
              </a:lnSpc>
              <a:spcBef>
                <a:spcPts val="0"/>
              </a:spcBef>
              <a:spcAft>
                <a:spcPts val="0"/>
              </a:spcAft>
              <a:buNone/>
            </a:pPr>
            <a:r>
              <a:rPr lang="en-US" sz="4250" u="none">
                <a:latin typeface="Arial"/>
                <a:ea typeface="Arial"/>
                <a:cs typeface="Arial"/>
                <a:sym typeface="Arial"/>
              </a:rPr>
              <a:t>TL-WR840N</a:t>
            </a:r>
            <a:endParaRPr baseline="-25000" sz="6025">
              <a:latin typeface="Arial"/>
              <a:ea typeface="Arial"/>
              <a:cs typeface="Arial"/>
              <a:sym typeface="Arial"/>
            </a:endParaRPr>
          </a:p>
        </p:txBody>
      </p:sp>
      <p:grpSp>
        <p:nvGrpSpPr>
          <p:cNvPr id="161" name="Google Shape;161;p4"/>
          <p:cNvGrpSpPr/>
          <p:nvPr/>
        </p:nvGrpSpPr>
        <p:grpSpPr>
          <a:xfrm>
            <a:off x="9270918" y="3353125"/>
            <a:ext cx="66675" cy="4772025"/>
            <a:chOff x="9270918" y="3353125"/>
            <a:chExt cx="66675" cy="4772025"/>
          </a:xfrm>
        </p:grpSpPr>
        <p:pic>
          <p:nvPicPr>
            <p:cNvPr id="162" name="Google Shape;162;p4"/>
            <p:cNvPicPr preferRelativeResize="0"/>
            <p:nvPr/>
          </p:nvPicPr>
          <p:blipFill rotWithShape="1">
            <a:blip r:embed="rId4">
              <a:alphaModFix/>
            </a:blip>
            <a:srcRect b="0" l="0" r="0" t="0"/>
            <a:stretch/>
          </p:blipFill>
          <p:spPr>
            <a:xfrm>
              <a:off x="9270918" y="3353125"/>
              <a:ext cx="66675" cy="66675"/>
            </a:xfrm>
            <a:prstGeom prst="rect">
              <a:avLst/>
            </a:prstGeom>
            <a:noFill/>
            <a:ln>
              <a:noFill/>
            </a:ln>
          </p:spPr>
        </p:pic>
        <p:pic>
          <p:nvPicPr>
            <p:cNvPr id="163" name="Google Shape;163;p4"/>
            <p:cNvPicPr preferRelativeResize="0"/>
            <p:nvPr/>
          </p:nvPicPr>
          <p:blipFill rotWithShape="1">
            <a:blip r:embed="rId4">
              <a:alphaModFix/>
            </a:blip>
            <a:srcRect b="0" l="0" r="0" t="0"/>
            <a:stretch/>
          </p:blipFill>
          <p:spPr>
            <a:xfrm>
              <a:off x="9270918" y="3848425"/>
              <a:ext cx="66675" cy="66675"/>
            </a:xfrm>
            <a:prstGeom prst="rect">
              <a:avLst/>
            </a:prstGeom>
            <a:noFill/>
            <a:ln>
              <a:noFill/>
            </a:ln>
          </p:spPr>
        </p:pic>
        <p:pic>
          <p:nvPicPr>
            <p:cNvPr id="164" name="Google Shape;164;p4"/>
            <p:cNvPicPr preferRelativeResize="0"/>
            <p:nvPr/>
          </p:nvPicPr>
          <p:blipFill rotWithShape="1">
            <a:blip r:embed="rId5">
              <a:alphaModFix/>
            </a:blip>
            <a:srcRect b="0" l="0" r="0" t="0"/>
            <a:stretch/>
          </p:blipFill>
          <p:spPr>
            <a:xfrm>
              <a:off x="9270918" y="4343725"/>
              <a:ext cx="66675" cy="66675"/>
            </a:xfrm>
            <a:prstGeom prst="rect">
              <a:avLst/>
            </a:prstGeom>
            <a:noFill/>
            <a:ln>
              <a:noFill/>
            </a:ln>
          </p:spPr>
        </p:pic>
        <p:pic>
          <p:nvPicPr>
            <p:cNvPr id="165" name="Google Shape;165;p4"/>
            <p:cNvPicPr preferRelativeResize="0"/>
            <p:nvPr/>
          </p:nvPicPr>
          <p:blipFill rotWithShape="1">
            <a:blip r:embed="rId5">
              <a:alphaModFix/>
            </a:blip>
            <a:srcRect b="0" l="0" r="0" t="0"/>
            <a:stretch/>
          </p:blipFill>
          <p:spPr>
            <a:xfrm>
              <a:off x="9270918" y="4839025"/>
              <a:ext cx="66675" cy="66675"/>
            </a:xfrm>
            <a:prstGeom prst="rect">
              <a:avLst/>
            </a:prstGeom>
            <a:noFill/>
            <a:ln>
              <a:noFill/>
            </a:ln>
          </p:spPr>
        </p:pic>
        <p:pic>
          <p:nvPicPr>
            <p:cNvPr id="166" name="Google Shape;166;p4"/>
            <p:cNvPicPr preferRelativeResize="0"/>
            <p:nvPr/>
          </p:nvPicPr>
          <p:blipFill rotWithShape="1">
            <a:blip r:embed="rId5">
              <a:alphaModFix/>
            </a:blip>
            <a:srcRect b="0" l="0" r="0" t="0"/>
            <a:stretch/>
          </p:blipFill>
          <p:spPr>
            <a:xfrm>
              <a:off x="9270918" y="5086675"/>
              <a:ext cx="66675" cy="66675"/>
            </a:xfrm>
            <a:prstGeom prst="rect">
              <a:avLst/>
            </a:prstGeom>
            <a:noFill/>
            <a:ln>
              <a:noFill/>
            </a:ln>
          </p:spPr>
        </p:pic>
        <p:pic>
          <p:nvPicPr>
            <p:cNvPr id="167" name="Google Shape;167;p4"/>
            <p:cNvPicPr preferRelativeResize="0"/>
            <p:nvPr/>
          </p:nvPicPr>
          <p:blipFill rotWithShape="1">
            <a:blip r:embed="rId5">
              <a:alphaModFix/>
            </a:blip>
            <a:srcRect b="0" l="0" r="0" t="0"/>
            <a:stretch/>
          </p:blipFill>
          <p:spPr>
            <a:xfrm>
              <a:off x="9270918" y="5334325"/>
              <a:ext cx="66675" cy="66675"/>
            </a:xfrm>
            <a:prstGeom prst="rect">
              <a:avLst/>
            </a:prstGeom>
            <a:noFill/>
            <a:ln>
              <a:noFill/>
            </a:ln>
          </p:spPr>
        </p:pic>
        <p:pic>
          <p:nvPicPr>
            <p:cNvPr id="168" name="Google Shape;168;p4"/>
            <p:cNvPicPr preferRelativeResize="0"/>
            <p:nvPr/>
          </p:nvPicPr>
          <p:blipFill rotWithShape="1">
            <a:blip r:embed="rId5">
              <a:alphaModFix/>
            </a:blip>
            <a:srcRect b="0" l="0" r="0" t="0"/>
            <a:stretch/>
          </p:blipFill>
          <p:spPr>
            <a:xfrm>
              <a:off x="9270918" y="5829625"/>
              <a:ext cx="66675" cy="66675"/>
            </a:xfrm>
            <a:prstGeom prst="rect">
              <a:avLst/>
            </a:prstGeom>
            <a:noFill/>
            <a:ln>
              <a:noFill/>
            </a:ln>
          </p:spPr>
        </p:pic>
        <p:pic>
          <p:nvPicPr>
            <p:cNvPr id="169" name="Google Shape;169;p4"/>
            <p:cNvPicPr preferRelativeResize="0"/>
            <p:nvPr/>
          </p:nvPicPr>
          <p:blipFill rotWithShape="1">
            <a:blip r:embed="rId5">
              <a:alphaModFix/>
            </a:blip>
            <a:srcRect b="0" l="0" r="0" t="0"/>
            <a:stretch/>
          </p:blipFill>
          <p:spPr>
            <a:xfrm>
              <a:off x="9270918" y="6077275"/>
              <a:ext cx="66675" cy="66675"/>
            </a:xfrm>
            <a:prstGeom prst="rect">
              <a:avLst/>
            </a:prstGeom>
            <a:noFill/>
            <a:ln>
              <a:noFill/>
            </a:ln>
          </p:spPr>
        </p:pic>
        <p:pic>
          <p:nvPicPr>
            <p:cNvPr id="170" name="Google Shape;170;p4"/>
            <p:cNvPicPr preferRelativeResize="0"/>
            <p:nvPr/>
          </p:nvPicPr>
          <p:blipFill rotWithShape="1">
            <a:blip r:embed="rId5">
              <a:alphaModFix/>
            </a:blip>
            <a:srcRect b="0" l="0" r="0" t="0"/>
            <a:stretch/>
          </p:blipFill>
          <p:spPr>
            <a:xfrm>
              <a:off x="9270918" y="6324925"/>
              <a:ext cx="66675" cy="66675"/>
            </a:xfrm>
            <a:prstGeom prst="rect">
              <a:avLst/>
            </a:prstGeom>
            <a:noFill/>
            <a:ln>
              <a:noFill/>
            </a:ln>
          </p:spPr>
        </p:pic>
        <p:pic>
          <p:nvPicPr>
            <p:cNvPr id="171" name="Google Shape;171;p4"/>
            <p:cNvPicPr preferRelativeResize="0"/>
            <p:nvPr/>
          </p:nvPicPr>
          <p:blipFill rotWithShape="1">
            <a:blip r:embed="rId5">
              <a:alphaModFix/>
            </a:blip>
            <a:srcRect b="0" l="0" r="0" t="0"/>
            <a:stretch/>
          </p:blipFill>
          <p:spPr>
            <a:xfrm>
              <a:off x="9270918" y="6820225"/>
              <a:ext cx="66675" cy="66675"/>
            </a:xfrm>
            <a:prstGeom prst="rect">
              <a:avLst/>
            </a:prstGeom>
            <a:noFill/>
            <a:ln>
              <a:noFill/>
            </a:ln>
          </p:spPr>
        </p:pic>
        <p:pic>
          <p:nvPicPr>
            <p:cNvPr id="172" name="Google Shape;172;p4"/>
            <p:cNvPicPr preferRelativeResize="0"/>
            <p:nvPr/>
          </p:nvPicPr>
          <p:blipFill rotWithShape="1">
            <a:blip r:embed="rId5">
              <a:alphaModFix/>
            </a:blip>
            <a:srcRect b="0" l="0" r="0" t="0"/>
            <a:stretch/>
          </p:blipFill>
          <p:spPr>
            <a:xfrm>
              <a:off x="9270918" y="7067875"/>
              <a:ext cx="66675" cy="66675"/>
            </a:xfrm>
            <a:prstGeom prst="rect">
              <a:avLst/>
            </a:prstGeom>
            <a:noFill/>
            <a:ln>
              <a:noFill/>
            </a:ln>
          </p:spPr>
        </p:pic>
        <p:pic>
          <p:nvPicPr>
            <p:cNvPr id="173" name="Google Shape;173;p4"/>
            <p:cNvPicPr preferRelativeResize="0"/>
            <p:nvPr/>
          </p:nvPicPr>
          <p:blipFill rotWithShape="1">
            <a:blip r:embed="rId5">
              <a:alphaModFix/>
            </a:blip>
            <a:srcRect b="0" l="0" r="0" t="0"/>
            <a:stretch/>
          </p:blipFill>
          <p:spPr>
            <a:xfrm>
              <a:off x="9270918" y="7563175"/>
              <a:ext cx="66675" cy="66675"/>
            </a:xfrm>
            <a:prstGeom prst="rect">
              <a:avLst/>
            </a:prstGeom>
            <a:noFill/>
            <a:ln>
              <a:noFill/>
            </a:ln>
          </p:spPr>
        </p:pic>
        <p:pic>
          <p:nvPicPr>
            <p:cNvPr id="174" name="Google Shape;174;p4"/>
            <p:cNvPicPr preferRelativeResize="0"/>
            <p:nvPr/>
          </p:nvPicPr>
          <p:blipFill rotWithShape="1">
            <a:blip r:embed="rId5">
              <a:alphaModFix/>
            </a:blip>
            <a:srcRect b="0" l="0" r="0" t="0"/>
            <a:stretch/>
          </p:blipFill>
          <p:spPr>
            <a:xfrm>
              <a:off x="9270918" y="8058475"/>
              <a:ext cx="66675" cy="66675"/>
            </a:xfrm>
            <a:prstGeom prst="rect">
              <a:avLst/>
            </a:prstGeom>
            <a:noFill/>
            <a:ln>
              <a:noFill/>
            </a:ln>
          </p:spPr>
        </p:pic>
      </p:grpSp>
      <p:sp>
        <p:nvSpPr>
          <p:cNvPr id="175" name="Google Shape;175;p4"/>
          <p:cNvSpPr txBox="1"/>
          <p:nvPr/>
        </p:nvSpPr>
        <p:spPr>
          <a:xfrm>
            <a:off x="9508055" y="1936525"/>
            <a:ext cx="6819000" cy="40767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sz="3000">
                <a:solidFill>
                  <a:srgbClr val="FFFFFF"/>
                </a:solidFill>
                <a:latin typeface="Arial Black"/>
                <a:ea typeface="Arial Black"/>
                <a:cs typeface="Arial Black"/>
                <a:sym typeface="Arial Black"/>
              </a:rPr>
              <a:t>SPESIFIKASI ROUTER</a:t>
            </a:r>
            <a:endParaRPr sz="3000">
              <a:latin typeface="Arial Black"/>
              <a:ea typeface="Arial Black"/>
              <a:cs typeface="Arial Black"/>
              <a:sym typeface="Arial Black"/>
            </a:endParaRPr>
          </a:p>
          <a:p>
            <a:pPr indent="0" lvl="0" marL="12700" rtl="0" algn="l">
              <a:lnSpc>
                <a:spcPct val="100000"/>
              </a:lnSpc>
              <a:spcBef>
                <a:spcPts val="1035"/>
              </a:spcBef>
              <a:spcAft>
                <a:spcPts val="0"/>
              </a:spcAft>
              <a:buNone/>
            </a:pPr>
            <a:r>
              <a:rPr lang="en-US" sz="1400">
                <a:solidFill>
                  <a:srgbClr val="FFFFFF"/>
                </a:solidFill>
                <a:latin typeface="Trebuchet MS"/>
                <a:ea typeface="Trebuchet MS"/>
                <a:cs typeface="Trebuchet MS"/>
                <a:sym typeface="Trebuchet MS"/>
              </a:rPr>
              <a:t>Data Rates:</a:t>
            </a:r>
            <a:endParaRPr sz="1400">
              <a:latin typeface="Trebuchet MS"/>
              <a:ea typeface="Trebuchet MS"/>
              <a:cs typeface="Trebuchet MS"/>
              <a:sym typeface="Trebuchet MS"/>
            </a:endParaRPr>
          </a:p>
          <a:p>
            <a:pPr indent="304165" lvl="0" marL="12700" marR="2407285" rtl="0" algn="l">
              <a:lnSpc>
                <a:spcPct val="116100"/>
              </a:lnSpc>
              <a:spcBef>
                <a:spcPts val="0"/>
              </a:spcBef>
              <a:spcAft>
                <a:spcPts val="0"/>
              </a:spcAft>
              <a:buNone/>
            </a:pPr>
            <a:r>
              <a:rPr lang="en-US" sz="1400">
                <a:solidFill>
                  <a:srgbClr val="FFFFFF"/>
                </a:solidFill>
                <a:latin typeface="Trebuchet MS"/>
                <a:ea typeface="Trebuchet MS"/>
                <a:cs typeface="Trebuchet MS"/>
                <a:sym typeface="Trebuchet MS"/>
              </a:rPr>
              <a:t>Up to 300Mbps Antena:</a:t>
            </a:r>
            <a:endParaRPr sz="1400">
              <a:latin typeface="Trebuchet MS"/>
              <a:ea typeface="Trebuchet MS"/>
              <a:cs typeface="Trebuchet MS"/>
              <a:sym typeface="Trebuchet MS"/>
            </a:endParaRPr>
          </a:p>
          <a:p>
            <a:pPr indent="304165" lvl="0" marL="12700" marR="1958339" rtl="0" algn="l">
              <a:lnSpc>
                <a:spcPct val="116100"/>
              </a:lnSpc>
              <a:spcBef>
                <a:spcPts val="0"/>
              </a:spcBef>
              <a:spcAft>
                <a:spcPts val="0"/>
              </a:spcAft>
              <a:buNone/>
            </a:pPr>
            <a:r>
              <a:rPr lang="en-US" sz="1400">
                <a:solidFill>
                  <a:srgbClr val="FFFFFF"/>
                </a:solidFill>
                <a:latin typeface="Trebuchet MS"/>
                <a:ea typeface="Trebuchet MS"/>
                <a:cs typeface="Trebuchet MS"/>
                <a:sym typeface="Trebuchet MS"/>
              </a:rPr>
              <a:t>2 x External Antenna Operating Frequency:</a:t>
            </a:r>
            <a:endParaRPr sz="1400">
              <a:latin typeface="Trebuchet MS"/>
              <a:ea typeface="Trebuchet MS"/>
              <a:cs typeface="Trebuchet MS"/>
              <a:sym typeface="Trebuchet MS"/>
            </a:endParaRPr>
          </a:p>
          <a:p>
            <a:pPr indent="0" lvl="0" marL="316865" rtl="0" algn="l">
              <a:lnSpc>
                <a:spcPct val="100000"/>
              </a:lnSpc>
              <a:spcBef>
                <a:spcPts val="270"/>
              </a:spcBef>
              <a:spcAft>
                <a:spcPts val="0"/>
              </a:spcAft>
              <a:buNone/>
            </a:pPr>
            <a:r>
              <a:rPr lang="en-US" sz="1400">
                <a:solidFill>
                  <a:srgbClr val="FFFFFF"/>
                </a:solidFill>
                <a:latin typeface="Trebuchet MS"/>
                <a:ea typeface="Trebuchet MS"/>
                <a:cs typeface="Trebuchet MS"/>
                <a:sym typeface="Trebuchet MS"/>
              </a:rPr>
              <a:t>2.4 - 2.4835GHz</a:t>
            </a:r>
            <a:endParaRPr sz="1400">
              <a:latin typeface="Trebuchet MS"/>
              <a:ea typeface="Trebuchet MS"/>
              <a:cs typeface="Trebuchet MS"/>
              <a:sym typeface="Trebuchet MS"/>
            </a:endParaRPr>
          </a:p>
          <a:p>
            <a:pPr indent="0" lvl="0" marL="12700" rtl="0" algn="l">
              <a:lnSpc>
                <a:spcPct val="100000"/>
              </a:lnSpc>
              <a:spcBef>
                <a:spcPts val="270"/>
              </a:spcBef>
              <a:spcAft>
                <a:spcPts val="0"/>
              </a:spcAft>
              <a:buNone/>
            </a:pPr>
            <a:r>
              <a:rPr lang="en-US" sz="1400">
                <a:solidFill>
                  <a:srgbClr val="FFFFFF"/>
                </a:solidFill>
                <a:latin typeface="Trebuchet MS"/>
                <a:ea typeface="Trebuchet MS"/>
                <a:cs typeface="Trebuchet MS"/>
                <a:sym typeface="Trebuchet MS"/>
              </a:rPr>
              <a:t>Encryption:</a:t>
            </a:r>
            <a:endParaRPr sz="1400">
              <a:latin typeface="Trebuchet MS"/>
              <a:ea typeface="Trebuchet MS"/>
              <a:cs typeface="Trebuchet MS"/>
              <a:sym typeface="Trebuchet MS"/>
            </a:endParaRPr>
          </a:p>
          <a:p>
            <a:pPr indent="0" lvl="0" marL="316865" marR="2412365" rtl="0" algn="l">
              <a:lnSpc>
                <a:spcPct val="116100"/>
              </a:lnSpc>
              <a:spcBef>
                <a:spcPts val="0"/>
              </a:spcBef>
              <a:spcAft>
                <a:spcPts val="0"/>
              </a:spcAft>
              <a:buNone/>
            </a:pPr>
            <a:r>
              <a:rPr lang="en-US" sz="1400">
                <a:solidFill>
                  <a:srgbClr val="FFFFFF"/>
                </a:solidFill>
                <a:latin typeface="Trebuchet MS"/>
                <a:ea typeface="Trebuchet MS"/>
                <a:cs typeface="Trebuchet MS"/>
                <a:sym typeface="Trebuchet MS"/>
              </a:rPr>
              <a:t>64/128-bit WEP WPA / WPA2</a:t>
            </a:r>
            <a:endParaRPr sz="1400">
              <a:latin typeface="Trebuchet MS"/>
              <a:ea typeface="Trebuchet MS"/>
              <a:cs typeface="Trebuchet MS"/>
              <a:sym typeface="Trebuchet MS"/>
            </a:endParaRPr>
          </a:p>
          <a:p>
            <a:pPr indent="0" lvl="0" marL="316865" rtl="0" algn="l">
              <a:lnSpc>
                <a:spcPct val="100000"/>
              </a:lnSpc>
              <a:spcBef>
                <a:spcPts val="265"/>
              </a:spcBef>
              <a:spcAft>
                <a:spcPts val="0"/>
              </a:spcAft>
              <a:buNone/>
            </a:pPr>
            <a:r>
              <a:rPr lang="en-US" sz="1400">
                <a:solidFill>
                  <a:srgbClr val="FFFFFF"/>
                </a:solidFill>
                <a:latin typeface="Trebuchet MS"/>
                <a:ea typeface="Trebuchet MS"/>
                <a:cs typeface="Trebuchet MS"/>
                <a:sym typeface="Trebuchet MS"/>
              </a:rPr>
              <a:t>WPA-PSK / WPA2-PSK</a:t>
            </a:r>
            <a:endParaRPr sz="1400">
              <a:latin typeface="Trebuchet MS"/>
              <a:ea typeface="Trebuchet MS"/>
              <a:cs typeface="Trebuchet MS"/>
              <a:sym typeface="Trebuchet MS"/>
            </a:endParaRPr>
          </a:p>
          <a:p>
            <a:pPr indent="-304800" lvl="0" marL="316865" marR="2348230" rtl="0" algn="l">
              <a:lnSpc>
                <a:spcPct val="116100"/>
              </a:lnSpc>
              <a:spcBef>
                <a:spcPts val="0"/>
              </a:spcBef>
              <a:spcAft>
                <a:spcPts val="0"/>
              </a:spcAft>
              <a:buNone/>
            </a:pPr>
            <a:r>
              <a:rPr lang="en-US" sz="1400">
                <a:solidFill>
                  <a:srgbClr val="FFFFFF"/>
                </a:solidFill>
                <a:latin typeface="Trebuchet MS"/>
                <a:ea typeface="Trebuchet MS"/>
                <a:cs typeface="Trebuchet MS"/>
                <a:sym typeface="Trebuchet MS"/>
              </a:rPr>
              <a:t>Standards Protocol: IEEE 802.11n IEEE 802.11g IEEE 802.11b</a:t>
            </a:r>
            <a:endParaRPr sz="1400">
              <a:latin typeface="Trebuchet MS"/>
              <a:ea typeface="Trebuchet MS"/>
              <a:cs typeface="Trebuchet MS"/>
              <a:sym typeface="Trebuchet MS"/>
            </a:endParaRPr>
          </a:p>
          <a:p>
            <a:pPr indent="0" lvl="0" marL="12700" rtl="0" algn="l">
              <a:lnSpc>
                <a:spcPct val="100000"/>
              </a:lnSpc>
              <a:spcBef>
                <a:spcPts val="270"/>
              </a:spcBef>
              <a:spcAft>
                <a:spcPts val="0"/>
              </a:spcAft>
              <a:buNone/>
            </a:pPr>
            <a:r>
              <a:rPr lang="en-US" sz="1400">
                <a:solidFill>
                  <a:srgbClr val="FFFFFF"/>
                </a:solidFill>
                <a:latin typeface="Trebuchet MS"/>
                <a:ea typeface="Trebuchet MS"/>
                <a:cs typeface="Trebuchet MS"/>
                <a:sym typeface="Trebuchet MS"/>
              </a:rPr>
              <a:t>Antarmuka / Interface:</a:t>
            </a:r>
            <a:endParaRPr sz="1400">
              <a:latin typeface="Trebuchet MS"/>
              <a:ea typeface="Trebuchet MS"/>
              <a:cs typeface="Trebuchet MS"/>
              <a:sym typeface="Trebuchet MS"/>
            </a:endParaRPr>
          </a:p>
          <a:p>
            <a:pPr indent="0" lvl="0" marL="316865" marR="1480185" rtl="0" algn="l">
              <a:lnSpc>
                <a:spcPct val="116100"/>
              </a:lnSpc>
              <a:spcBef>
                <a:spcPts val="0"/>
              </a:spcBef>
              <a:spcAft>
                <a:spcPts val="0"/>
              </a:spcAft>
              <a:buNone/>
            </a:pPr>
            <a:r>
              <a:rPr lang="en-US" sz="1400">
                <a:solidFill>
                  <a:srgbClr val="FFFFFF"/>
                </a:solidFill>
                <a:latin typeface="Trebuchet MS"/>
                <a:ea typeface="Trebuchet MS"/>
                <a:cs typeface="Trebuchet MS"/>
                <a:sym typeface="Trebuchet MS"/>
              </a:rPr>
              <a:t>4 x 10/100Mbps LAN Ports 1 x 10/100Mbps WAN Port</a:t>
            </a:r>
            <a:endParaRPr sz="1400">
              <a:latin typeface="Trebuchet MS"/>
              <a:ea typeface="Trebuchet MS"/>
              <a:cs typeface="Trebuchet MS"/>
              <a:sym typeface="Trebuchet MS"/>
            </a:endParaRPr>
          </a:p>
          <a:p>
            <a:pPr indent="0" lvl="0" marL="12700" rtl="0" algn="l">
              <a:lnSpc>
                <a:spcPct val="100000"/>
              </a:lnSpc>
              <a:spcBef>
                <a:spcPts val="270"/>
              </a:spcBef>
              <a:spcAft>
                <a:spcPts val="0"/>
              </a:spcAft>
              <a:buNone/>
            </a:pPr>
            <a:r>
              <a:rPr lang="en-US" sz="1400">
                <a:solidFill>
                  <a:srgbClr val="FFFFFF"/>
                </a:solidFill>
                <a:latin typeface="Trebuchet MS"/>
                <a:ea typeface="Trebuchet MS"/>
                <a:cs typeface="Trebuchet MS"/>
                <a:sym typeface="Trebuchet MS"/>
              </a:rPr>
              <a:t>Garansi:</a:t>
            </a:r>
            <a:endParaRPr sz="1400">
              <a:latin typeface="Trebuchet MS"/>
              <a:ea typeface="Trebuchet MS"/>
              <a:cs typeface="Trebuchet MS"/>
              <a:sym typeface="Trebuchet MS"/>
            </a:endParaRPr>
          </a:p>
          <a:p>
            <a:pPr indent="304165" lvl="0" marL="12700" marR="5080" rtl="0" algn="l">
              <a:lnSpc>
                <a:spcPct val="116100"/>
              </a:lnSpc>
              <a:spcBef>
                <a:spcPts val="0"/>
              </a:spcBef>
              <a:spcAft>
                <a:spcPts val="0"/>
              </a:spcAft>
              <a:buNone/>
            </a:pPr>
            <a:r>
              <a:rPr lang="en-US" sz="1400">
                <a:solidFill>
                  <a:srgbClr val="FFFFFF"/>
                </a:solidFill>
                <a:latin typeface="Trebuchet MS"/>
                <a:ea typeface="Trebuchet MS"/>
                <a:cs typeface="Trebuchet MS"/>
                <a:sym typeface="Trebuchet MS"/>
              </a:rPr>
              <a:t>12 Bulan dari Distributor Resmi di Indonesia Dimensi Produk:</a:t>
            </a:r>
            <a:endParaRPr sz="1400">
              <a:latin typeface="Trebuchet MS"/>
              <a:ea typeface="Trebuchet MS"/>
              <a:cs typeface="Trebuchet MS"/>
              <a:sym typeface="Trebuchet MS"/>
            </a:endParaRPr>
          </a:p>
          <a:p>
            <a:pPr indent="0" lvl="0" marL="316865" rtl="0" algn="l">
              <a:lnSpc>
                <a:spcPct val="100000"/>
              </a:lnSpc>
              <a:spcBef>
                <a:spcPts val="270"/>
              </a:spcBef>
              <a:spcAft>
                <a:spcPts val="0"/>
              </a:spcAft>
              <a:buNone/>
            </a:pPr>
            <a:r>
              <a:rPr lang="en-US" sz="1400">
                <a:solidFill>
                  <a:srgbClr val="FFFFFF"/>
                </a:solidFill>
                <a:latin typeface="Trebuchet MS"/>
                <a:ea typeface="Trebuchet MS"/>
                <a:cs typeface="Trebuchet MS"/>
                <a:sym typeface="Trebuchet MS"/>
              </a:rPr>
              <a:t>18.2 x 12.8 x 3.5 cm</a:t>
            </a:r>
            <a:endParaRPr sz="1400">
              <a:latin typeface="Trebuchet MS"/>
              <a:ea typeface="Trebuchet MS"/>
              <a:cs typeface="Trebuchet MS"/>
              <a:sym typeface="Trebuchet MS"/>
            </a:endParaRPr>
          </a:p>
        </p:txBody>
      </p:sp>
      <p:sp>
        <p:nvSpPr>
          <p:cNvPr id="176" name="Google Shape;176;p4"/>
          <p:cNvSpPr txBox="1"/>
          <p:nvPr/>
        </p:nvSpPr>
        <p:spPr>
          <a:xfrm>
            <a:off x="9143932" y="8529350"/>
            <a:ext cx="6819000" cy="813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200">
                <a:solidFill>
                  <a:srgbClr val="FFFFFF"/>
                </a:solidFill>
                <a:latin typeface="Arial Black"/>
                <a:ea typeface="Arial Black"/>
                <a:cs typeface="Arial Black"/>
                <a:sym typeface="Arial Black"/>
              </a:rPr>
              <a:t>Rp 186.000</a:t>
            </a:r>
            <a:endParaRPr sz="5200">
              <a:latin typeface="Arial Black"/>
              <a:ea typeface="Arial Black"/>
              <a:cs typeface="Arial Black"/>
              <a:sym typeface="Arial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grpSp>
        <p:nvGrpSpPr>
          <p:cNvPr id="181" name="Google Shape;181;p5"/>
          <p:cNvGrpSpPr/>
          <p:nvPr/>
        </p:nvGrpSpPr>
        <p:grpSpPr>
          <a:xfrm>
            <a:off x="926384" y="2538851"/>
            <a:ext cx="7045959" cy="7251700"/>
            <a:chOff x="926384" y="2538851"/>
            <a:chExt cx="7045959" cy="7251700"/>
          </a:xfrm>
        </p:grpSpPr>
        <p:pic>
          <p:nvPicPr>
            <p:cNvPr id="182" name="Google Shape;182;p5"/>
            <p:cNvPicPr preferRelativeResize="0"/>
            <p:nvPr/>
          </p:nvPicPr>
          <p:blipFill rotWithShape="1">
            <a:blip r:embed="rId3">
              <a:alphaModFix/>
            </a:blip>
            <a:srcRect b="0" l="0" r="0" t="0"/>
            <a:stretch/>
          </p:blipFill>
          <p:spPr>
            <a:xfrm>
              <a:off x="1009524" y="2609514"/>
              <a:ext cx="6879521" cy="7107996"/>
            </a:xfrm>
            <a:prstGeom prst="rect">
              <a:avLst/>
            </a:prstGeom>
            <a:noFill/>
            <a:ln>
              <a:noFill/>
            </a:ln>
          </p:spPr>
        </p:pic>
        <p:sp>
          <p:nvSpPr>
            <p:cNvPr id="183" name="Google Shape;183;p5"/>
            <p:cNvSpPr/>
            <p:nvPr/>
          </p:nvSpPr>
          <p:spPr>
            <a:xfrm>
              <a:off x="926384" y="2538851"/>
              <a:ext cx="7045959" cy="7251700"/>
            </a:xfrm>
            <a:custGeom>
              <a:rect b="b" l="l" r="r" t="t"/>
              <a:pathLst>
                <a:path extrusionOk="0" h="7251700" w="7045959">
                  <a:moveTo>
                    <a:pt x="6025721" y="7238999"/>
                  </a:moveTo>
                  <a:lnTo>
                    <a:pt x="1020088" y="7238999"/>
                  </a:lnTo>
                  <a:lnTo>
                    <a:pt x="841959" y="7188199"/>
                  </a:lnTo>
                  <a:lnTo>
                    <a:pt x="799125" y="7175499"/>
                  </a:lnTo>
                  <a:lnTo>
                    <a:pt x="757035" y="7150099"/>
                  </a:lnTo>
                  <a:lnTo>
                    <a:pt x="715722" y="7137399"/>
                  </a:lnTo>
                  <a:lnTo>
                    <a:pt x="675220" y="7111999"/>
                  </a:lnTo>
                  <a:lnTo>
                    <a:pt x="635562" y="7099299"/>
                  </a:lnTo>
                  <a:lnTo>
                    <a:pt x="596779" y="7073899"/>
                  </a:lnTo>
                  <a:lnTo>
                    <a:pt x="558906" y="7048499"/>
                  </a:lnTo>
                  <a:lnTo>
                    <a:pt x="521974" y="7023099"/>
                  </a:lnTo>
                  <a:lnTo>
                    <a:pt x="486017" y="6997699"/>
                  </a:lnTo>
                  <a:lnTo>
                    <a:pt x="451068" y="6959599"/>
                  </a:lnTo>
                  <a:lnTo>
                    <a:pt x="417159" y="6934199"/>
                  </a:lnTo>
                  <a:lnTo>
                    <a:pt x="384324" y="6908799"/>
                  </a:lnTo>
                  <a:lnTo>
                    <a:pt x="352594" y="6870699"/>
                  </a:lnTo>
                  <a:lnTo>
                    <a:pt x="322004" y="6845299"/>
                  </a:lnTo>
                  <a:lnTo>
                    <a:pt x="292586" y="6807199"/>
                  </a:lnTo>
                  <a:lnTo>
                    <a:pt x="264372" y="6769099"/>
                  </a:lnTo>
                  <a:lnTo>
                    <a:pt x="237396" y="6730999"/>
                  </a:lnTo>
                  <a:lnTo>
                    <a:pt x="211690" y="6692899"/>
                  </a:lnTo>
                  <a:lnTo>
                    <a:pt x="187288" y="6667499"/>
                  </a:lnTo>
                  <a:lnTo>
                    <a:pt x="164222" y="6616699"/>
                  </a:lnTo>
                  <a:lnTo>
                    <a:pt x="142525" y="6578599"/>
                  </a:lnTo>
                  <a:lnTo>
                    <a:pt x="122230" y="6540499"/>
                  </a:lnTo>
                  <a:lnTo>
                    <a:pt x="103370" y="6502399"/>
                  </a:lnTo>
                  <a:lnTo>
                    <a:pt x="85977" y="6464299"/>
                  </a:lnTo>
                  <a:lnTo>
                    <a:pt x="70085" y="6413499"/>
                  </a:lnTo>
                  <a:lnTo>
                    <a:pt x="55726" y="6375399"/>
                  </a:lnTo>
                  <a:lnTo>
                    <a:pt x="42934" y="6324599"/>
                  </a:lnTo>
                  <a:lnTo>
                    <a:pt x="31740" y="6286499"/>
                  </a:lnTo>
                  <a:lnTo>
                    <a:pt x="22178" y="6235699"/>
                  </a:lnTo>
                  <a:lnTo>
                    <a:pt x="14282" y="6197599"/>
                  </a:lnTo>
                  <a:lnTo>
                    <a:pt x="8083" y="6146799"/>
                  </a:lnTo>
                  <a:lnTo>
                    <a:pt x="3614" y="6095999"/>
                  </a:lnTo>
                  <a:lnTo>
                    <a:pt x="909" y="6045199"/>
                  </a:lnTo>
                  <a:lnTo>
                    <a:pt x="0" y="6019799"/>
                  </a:lnTo>
                  <a:lnTo>
                    <a:pt x="0" y="1231899"/>
                  </a:lnTo>
                  <a:lnTo>
                    <a:pt x="909" y="1193799"/>
                  </a:lnTo>
                  <a:lnTo>
                    <a:pt x="3614" y="1142999"/>
                  </a:lnTo>
                  <a:lnTo>
                    <a:pt x="8083" y="1092199"/>
                  </a:lnTo>
                  <a:lnTo>
                    <a:pt x="14282" y="1041399"/>
                  </a:lnTo>
                  <a:lnTo>
                    <a:pt x="22178" y="1003299"/>
                  </a:lnTo>
                  <a:lnTo>
                    <a:pt x="31740" y="952499"/>
                  </a:lnTo>
                  <a:lnTo>
                    <a:pt x="42934" y="914399"/>
                  </a:lnTo>
                  <a:lnTo>
                    <a:pt x="55726" y="863599"/>
                  </a:lnTo>
                  <a:lnTo>
                    <a:pt x="70085" y="825499"/>
                  </a:lnTo>
                  <a:lnTo>
                    <a:pt x="85977" y="774699"/>
                  </a:lnTo>
                  <a:lnTo>
                    <a:pt x="103370" y="736599"/>
                  </a:lnTo>
                  <a:lnTo>
                    <a:pt x="122230" y="698499"/>
                  </a:lnTo>
                  <a:lnTo>
                    <a:pt x="142525" y="660399"/>
                  </a:lnTo>
                  <a:lnTo>
                    <a:pt x="164222" y="622299"/>
                  </a:lnTo>
                  <a:lnTo>
                    <a:pt x="187288" y="584199"/>
                  </a:lnTo>
                  <a:lnTo>
                    <a:pt x="211690" y="546099"/>
                  </a:lnTo>
                  <a:lnTo>
                    <a:pt x="237396" y="507999"/>
                  </a:lnTo>
                  <a:lnTo>
                    <a:pt x="264372" y="469899"/>
                  </a:lnTo>
                  <a:lnTo>
                    <a:pt x="292586" y="431799"/>
                  </a:lnTo>
                  <a:lnTo>
                    <a:pt x="322004" y="393699"/>
                  </a:lnTo>
                  <a:lnTo>
                    <a:pt x="352594" y="368299"/>
                  </a:lnTo>
                  <a:lnTo>
                    <a:pt x="384324" y="330199"/>
                  </a:lnTo>
                  <a:lnTo>
                    <a:pt x="417159" y="304799"/>
                  </a:lnTo>
                  <a:lnTo>
                    <a:pt x="451068" y="279399"/>
                  </a:lnTo>
                  <a:lnTo>
                    <a:pt x="486017" y="241299"/>
                  </a:lnTo>
                  <a:lnTo>
                    <a:pt x="521974" y="215899"/>
                  </a:lnTo>
                  <a:lnTo>
                    <a:pt x="558906" y="190499"/>
                  </a:lnTo>
                  <a:lnTo>
                    <a:pt x="596779" y="165099"/>
                  </a:lnTo>
                  <a:lnTo>
                    <a:pt x="635562" y="139699"/>
                  </a:lnTo>
                  <a:lnTo>
                    <a:pt x="675220" y="126999"/>
                  </a:lnTo>
                  <a:lnTo>
                    <a:pt x="715722" y="101599"/>
                  </a:lnTo>
                  <a:lnTo>
                    <a:pt x="757035" y="88899"/>
                  </a:lnTo>
                  <a:lnTo>
                    <a:pt x="799125" y="63499"/>
                  </a:lnTo>
                  <a:lnTo>
                    <a:pt x="974603" y="12699"/>
                  </a:lnTo>
                  <a:lnTo>
                    <a:pt x="1020088" y="0"/>
                  </a:lnTo>
                  <a:lnTo>
                    <a:pt x="6025721" y="0"/>
                  </a:lnTo>
                  <a:lnTo>
                    <a:pt x="6071206" y="12699"/>
                  </a:lnTo>
                  <a:lnTo>
                    <a:pt x="6246684" y="63499"/>
                  </a:lnTo>
                  <a:lnTo>
                    <a:pt x="6288774" y="88899"/>
                  </a:lnTo>
                  <a:lnTo>
                    <a:pt x="6330086" y="101599"/>
                  </a:lnTo>
                  <a:lnTo>
                    <a:pt x="6370588" y="126999"/>
                  </a:lnTo>
                  <a:lnTo>
                    <a:pt x="6410247" y="139699"/>
                  </a:lnTo>
                  <a:lnTo>
                    <a:pt x="6429638" y="152399"/>
                  </a:lnTo>
                  <a:lnTo>
                    <a:pt x="1111939" y="152399"/>
                  </a:lnTo>
                  <a:lnTo>
                    <a:pt x="929360" y="203199"/>
                  </a:lnTo>
                  <a:lnTo>
                    <a:pt x="800681" y="241299"/>
                  </a:lnTo>
                  <a:lnTo>
                    <a:pt x="759598" y="266699"/>
                  </a:lnTo>
                  <a:lnTo>
                    <a:pt x="719496" y="292099"/>
                  </a:lnTo>
                  <a:lnTo>
                    <a:pt x="680418" y="317499"/>
                  </a:lnTo>
                  <a:lnTo>
                    <a:pt x="642410" y="342899"/>
                  </a:lnTo>
                  <a:lnTo>
                    <a:pt x="605516" y="368299"/>
                  </a:lnTo>
                  <a:lnTo>
                    <a:pt x="569781" y="393699"/>
                  </a:lnTo>
                  <a:lnTo>
                    <a:pt x="535250" y="419099"/>
                  </a:lnTo>
                  <a:lnTo>
                    <a:pt x="501967" y="457199"/>
                  </a:lnTo>
                  <a:lnTo>
                    <a:pt x="469977" y="482599"/>
                  </a:lnTo>
                  <a:lnTo>
                    <a:pt x="439325" y="520699"/>
                  </a:lnTo>
                  <a:lnTo>
                    <a:pt x="410055" y="546099"/>
                  </a:lnTo>
                  <a:lnTo>
                    <a:pt x="382213" y="584199"/>
                  </a:lnTo>
                  <a:lnTo>
                    <a:pt x="355843" y="622299"/>
                  </a:lnTo>
                  <a:lnTo>
                    <a:pt x="330990" y="660399"/>
                  </a:lnTo>
                  <a:lnTo>
                    <a:pt x="307698" y="698499"/>
                  </a:lnTo>
                  <a:lnTo>
                    <a:pt x="286013" y="736599"/>
                  </a:lnTo>
                  <a:lnTo>
                    <a:pt x="265978" y="787399"/>
                  </a:lnTo>
                  <a:lnTo>
                    <a:pt x="247639" y="825499"/>
                  </a:lnTo>
                  <a:lnTo>
                    <a:pt x="231041" y="863599"/>
                  </a:lnTo>
                  <a:lnTo>
                    <a:pt x="216228" y="914399"/>
                  </a:lnTo>
                  <a:lnTo>
                    <a:pt x="203245" y="952499"/>
                  </a:lnTo>
                  <a:lnTo>
                    <a:pt x="192137" y="1003299"/>
                  </a:lnTo>
                  <a:lnTo>
                    <a:pt x="182947" y="1041399"/>
                  </a:lnTo>
                  <a:lnTo>
                    <a:pt x="175723" y="1092199"/>
                  </a:lnTo>
                  <a:lnTo>
                    <a:pt x="170507" y="1142999"/>
                  </a:lnTo>
                  <a:lnTo>
                    <a:pt x="167344" y="1193799"/>
                  </a:lnTo>
                  <a:lnTo>
                    <a:pt x="166280" y="1231899"/>
                  </a:lnTo>
                  <a:lnTo>
                    <a:pt x="166280" y="6007099"/>
                  </a:lnTo>
                  <a:lnTo>
                    <a:pt x="167344" y="6045199"/>
                  </a:lnTo>
                  <a:lnTo>
                    <a:pt x="170507" y="6095999"/>
                  </a:lnTo>
                  <a:lnTo>
                    <a:pt x="175723" y="6146799"/>
                  </a:lnTo>
                  <a:lnTo>
                    <a:pt x="182947" y="6197599"/>
                  </a:lnTo>
                  <a:lnTo>
                    <a:pt x="192137" y="6235699"/>
                  </a:lnTo>
                  <a:lnTo>
                    <a:pt x="203245" y="6286499"/>
                  </a:lnTo>
                  <a:lnTo>
                    <a:pt x="216228" y="6324599"/>
                  </a:lnTo>
                  <a:lnTo>
                    <a:pt x="231041" y="6375399"/>
                  </a:lnTo>
                  <a:lnTo>
                    <a:pt x="247639" y="6413499"/>
                  </a:lnTo>
                  <a:lnTo>
                    <a:pt x="265978" y="6451599"/>
                  </a:lnTo>
                  <a:lnTo>
                    <a:pt x="286013" y="6502399"/>
                  </a:lnTo>
                  <a:lnTo>
                    <a:pt x="307698" y="6540499"/>
                  </a:lnTo>
                  <a:lnTo>
                    <a:pt x="330990" y="6578599"/>
                  </a:lnTo>
                  <a:lnTo>
                    <a:pt x="355843" y="6616699"/>
                  </a:lnTo>
                  <a:lnTo>
                    <a:pt x="382213" y="6654799"/>
                  </a:lnTo>
                  <a:lnTo>
                    <a:pt x="410055" y="6692899"/>
                  </a:lnTo>
                  <a:lnTo>
                    <a:pt x="439325" y="6718299"/>
                  </a:lnTo>
                  <a:lnTo>
                    <a:pt x="469977" y="6756399"/>
                  </a:lnTo>
                  <a:lnTo>
                    <a:pt x="501967" y="6781799"/>
                  </a:lnTo>
                  <a:lnTo>
                    <a:pt x="535250" y="6819899"/>
                  </a:lnTo>
                  <a:lnTo>
                    <a:pt x="569781" y="6845299"/>
                  </a:lnTo>
                  <a:lnTo>
                    <a:pt x="605516" y="6870699"/>
                  </a:lnTo>
                  <a:lnTo>
                    <a:pt x="642410" y="6896099"/>
                  </a:lnTo>
                  <a:lnTo>
                    <a:pt x="680418" y="6921499"/>
                  </a:lnTo>
                  <a:lnTo>
                    <a:pt x="719496" y="6946899"/>
                  </a:lnTo>
                  <a:lnTo>
                    <a:pt x="759598" y="6972299"/>
                  </a:lnTo>
                  <a:lnTo>
                    <a:pt x="800681" y="6984999"/>
                  </a:lnTo>
                  <a:lnTo>
                    <a:pt x="842698" y="7010399"/>
                  </a:lnTo>
                  <a:lnTo>
                    <a:pt x="929360" y="7035799"/>
                  </a:lnTo>
                  <a:lnTo>
                    <a:pt x="1111939" y="7086599"/>
                  </a:lnTo>
                  <a:lnTo>
                    <a:pt x="6429638" y="7086599"/>
                  </a:lnTo>
                  <a:lnTo>
                    <a:pt x="6410247" y="7099299"/>
                  </a:lnTo>
                  <a:lnTo>
                    <a:pt x="6370588" y="7111999"/>
                  </a:lnTo>
                  <a:lnTo>
                    <a:pt x="6330086" y="7137399"/>
                  </a:lnTo>
                  <a:lnTo>
                    <a:pt x="6288774" y="7150099"/>
                  </a:lnTo>
                  <a:lnTo>
                    <a:pt x="6246684" y="7175499"/>
                  </a:lnTo>
                  <a:lnTo>
                    <a:pt x="6203850" y="7188199"/>
                  </a:lnTo>
                  <a:lnTo>
                    <a:pt x="6025721" y="7238999"/>
                  </a:lnTo>
                  <a:close/>
                </a:path>
                <a:path extrusionOk="0" h="7251700" w="7045959">
                  <a:moveTo>
                    <a:pt x="6429638" y="7086599"/>
                  </a:moveTo>
                  <a:lnTo>
                    <a:pt x="5933871" y="7086599"/>
                  </a:lnTo>
                  <a:lnTo>
                    <a:pt x="6116448" y="7035799"/>
                  </a:lnTo>
                  <a:lnTo>
                    <a:pt x="6203109" y="7010399"/>
                  </a:lnTo>
                  <a:lnTo>
                    <a:pt x="6245126" y="6984999"/>
                  </a:lnTo>
                  <a:lnTo>
                    <a:pt x="6286208" y="6972299"/>
                  </a:lnTo>
                  <a:lnTo>
                    <a:pt x="6326310" y="6946899"/>
                  </a:lnTo>
                  <a:lnTo>
                    <a:pt x="6365387" y="6921499"/>
                  </a:lnTo>
                  <a:lnTo>
                    <a:pt x="6403394" y="6896099"/>
                  </a:lnTo>
                  <a:lnTo>
                    <a:pt x="6440287" y="6870699"/>
                  </a:lnTo>
                  <a:lnTo>
                    <a:pt x="6476022" y="6845299"/>
                  </a:lnTo>
                  <a:lnTo>
                    <a:pt x="6510552" y="6819899"/>
                  </a:lnTo>
                  <a:lnTo>
                    <a:pt x="6543835" y="6781799"/>
                  </a:lnTo>
                  <a:lnTo>
                    <a:pt x="6575824" y="6756399"/>
                  </a:lnTo>
                  <a:lnTo>
                    <a:pt x="6606475" y="6718299"/>
                  </a:lnTo>
                  <a:lnTo>
                    <a:pt x="6635744" y="6692899"/>
                  </a:lnTo>
                  <a:lnTo>
                    <a:pt x="6663585" y="6654799"/>
                  </a:lnTo>
                  <a:lnTo>
                    <a:pt x="6689955" y="6616699"/>
                  </a:lnTo>
                  <a:lnTo>
                    <a:pt x="6714807" y="6578599"/>
                  </a:lnTo>
                  <a:lnTo>
                    <a:pt x="6738098" y="6540499"/>
                  </a:lnTo>
                  <a:lnTo>
                    <a:pt x="6759783" y="6502399"/>
                  </a:lnTo>
                  <a:lnTo>
                    <a:pt x="6779817" y="6451599"/>
                  </a:lnTo>
                  <a:lnTo>
                    <a:pt x="6798155" y="6413499"/>
                  </a:lnTo>
                  <a:lnTo>
                    <a:pt x="6814753" y="6375399"/>
                  </a:lnTo>
                  <a:lnTo>
                    <a:pt x="6829565" y="6324599"/>
                  </a:lnTo>
                  <a:lnTo>
                    <a:pt x="6842548" y="6286499"/>
                  </a:lnTo>
                  <a:lnTo>
                    <a:pt x="6853656" y="6235699"/>
                  </a:lnTo>
                  <a:lnTo>
                    <a:pt x="6862845" y="6197599"/>
                  </a:lnTo>
                  <a:lnTo>
                    <a:pt x="6870069" y="6146799"/>
                  </a:lnTo>
                  <a:lnTo>
                    <a:pt x="6875285" y="6095999"/>
                  </a:lnTo>
                  <a:lnTo>
                    <a:pt x="6878448" y="6045199"/>
                  </a:lnTo>
                  <a:lnTo>
                    <a:pt x="6879512" y="6007099"/>
                  </a:lnTo>
                  <a:lnTo>
                    <a:pt x="6879512" y="1231899"/>
                  </a:lnTo>
                  <a:lnTo>
                    <a:pt x="6878448" y="1193799"/>
                  </a:lnTo>
                  <a:lnTo>
                    <a:pt x="6875285" y="1142999"/>
                  </a:lnTo>
                  <a:lnTo>
                    <a:pt x="6870069" y="1092199"/>
                  </a:lnTo>
                  <a:lnTo>
                    <a:pt x="6862845" y="1041399"/>
                  </a:lnTo>
                  <a:lnTo>
                    <a:pt x="6853656" y="1003299"/>
                  </a:lnTo>
                  <a:lnTo>
                    <a:pt x="6842548" y="952499"/>
                  </a:lnTo>
                  <a:lnTo>
                    <a:pt x="6829565" y="914399"/>
                  </a:lnTo>
                  <a:lnTo>
                    <a:pt x="6814753" y="863599"/>
                  </a:lnTo>
                  <a:lnTo>
                    <a:pt x="6798155" y="825499"/>
                  </a:lnTo>
                  <a:lnTo>
                    <a:pt x="6779817" y="787399"/>
                  </a:lnTo>
                  <a:lnTo>
                    <a:pt x="6759783" y="736599"/>
                  </a:lnTo>
                  <a:lnTo>
                    <a:pt x="6738098" y="698499"/>
                  </a:lnTo>
                  <a:lnTo>
                    <a:pt x="6714807" y="660399"/>
                  </a:lnTo>
                  <a:lnTo>
                    <a:pt x="6689955" y="622299"/>
                  </a:lnTo>
                  <a:lnTo>
                    <a:pt x="6663585" y="584199"/>
                  </a:lnTo>
                  <a:lnTo>
                    <a:pt x="6635744" y="546099"/>
                  </a:lnTo>
                  <a:lnTo>
                    <a:pt x="6606475" y="520699"/>
                  </a:lnTo>
                  <a:lnTo>
                    <a:pt x="6575824" y="482599"/>
                  </a:lnTo>
                  <a:lnTo>
                    <a:pt x="6543835" y="457199"/>
                  </a:lnTo>
                  <a:lnTo>
                    <a:pt x="6510552" y="419099"/>
                  </a:lnTo>
                  <a:lnTo>
                    <a:pt x="6476022" y="393699"/>
                  </a:lnTo>
                  <a:lnTo>
                    <a:pt x="6440287" y="368299"/>
                  </a:lnTo>
                  <a:lnTo>
                    <a:pt x="6403394" y="342899"/>
                  </a:lnTo>
                  <a:lnTo>
                    <a:pt x="6365387" y="317499"/>
                  </a:lnTo>
                  <a:lnTo>
                    <a:pt x="6326310" y="292099"/>
                  </a:lnTo>
                  <a:lnTo>
                    <a:pt x="6286208" y="266699"/>
                  </a:lnTo>
                  <a:lnTo>
                    <a:pt x="6245126" y="241299"/>
                  </a:lnTo>
                  <a:lnTo>
                    <a:pt x="6116448" y="203199"/>
                  </a:lnTo>
                  <a:lnTo>
                    <a:pt x="5933871" y="152399"/>
                  </a:lnTo>
                  <a:lnTo>
                    <a:pt x="6429638" y="152399"/>
                  </a:lnTo>
                  <a:lnTo>
                    <a:pt x="6486903" y="190499"/>
                  </a:lnTo>
                  <a:lnTo>
                    <a:pt x="6523835" y="215899"/>
                  </a:lnTo>
                  <a:lnTo>
                    <a:pt x="6559792" y="241299"/>
                  </a:lnTo>
                  <a:lnTo>
                    <a:pt x="6594741" y="279399"/>
                  </a:lnTo>
                  <a:lnTo>
                    <a:pt x="6628650" y="304799"/>
                  </a:lnTo>
                  <a:lnTo>
                    <a:pt x="6661485" y="330199"/>
                  </a:lnTo>
                  <a:lnTo>
                    <a:pt x="6693215" y="368299"/>
                  </a:lnTo>
                  <a:lnTo>
                    <a:pt x="6723805" y="393699"/>
                  </a:lnTo>
                  <a:lnTo>
                    <a:pt x="6753223" y="431799"/>
                  </a:lnTo>
                  <a:lnTo>
                    <a:pt x="6781437" y="469899"/>
                  </a:lnTo>
                  <a:lnTo>
                    <a:pt x="6808413" y="507999"/>
                  </a:lnTo>
                  <a:lnTo>
                    <a:pt x="6834119" y="546099"/>
                  </a:lnTo>
                  <a:lnTo>
                    <a:pt x="6858521" y="584199"/>
                  </a:lnTo>
                  <a:lnTo>
                    <a:pt x="6881587" y="622299"/>
                  </a:lnTo>
                  <a:lnTo>
                    <a:pt x="6903284" y="660399"/>
                  </a:lnTo>
                  <a:lnTo>
                    <a:pt x="6923579" y="698499"/>
                  </a:lnTo>
                  <a:lnTo>
                    <a:pt x="6942440" y="736599"/>
                  </a:lnTo>
                  <a:lnTo>
                    <a:pt x="6959832" y="774699"/>
                  </a:lnTo>
                  <a:lnTo>
                    <a:pt x="6975725" y="825499"/>
                  </a:lnTo>
                  <a:lnTo>
                    <a:pt x="6990084" y="863599"/>
                  </a:lnTo>
                  <a:lnTo>
                    <a:pt x="7002876" y="914399"/>
                  </a:lnTo>
                  <a:lnTo>
                    <a:pt x="7014070" y="952499"/>
                  </a:lnTo>
                  <a:lnTo>
                    <a:pt x="7023631" y="1003299"/>
                  </a:lnTo>
                  <a:lnTo>
                    <a:pt x="7031528" y="1041399"/>
                  </a:lnTo>
                  <a:lnTo>
                    <a:pt x="7037727" y="1092199"/>
                  </a:lnTo>
                  <a:lnTo>
                    <a:pt x="7042196" y="1142999"/>
                  </a:lnTo>
                  <a:lnTo>
                    <a:pt x="7044901" y="1193799"/>
                  </a:lnTo>
                  <a:lnTo>
                    <a:pt x="7045811" y="1231899"/>
                  </a:lnTo>
                  <a:lnTo>
                    <a:pt x="7045811" y="6007099"/>
                  </a:lnTo>
                  <a:lnTo>
                    <a:pt x="7044901" y="6045199"/>
                  </a:lnTo>
                  <a:lnTo>
                    <a:pt x="7042196" y="6095999"/>
                  </a:lnTo>
                  <a:lnTo>
                    <a:pt x="7037727" y="6146799"/>
                  </a:lnTo>
                  <a:lnTo>
                    <a:pt x="7031528" y="6184899"/>
                  </a:lnTo>
                  <a:lnTo>
                    <a:pt x="7023631" y="6235699"/>
                  </a:lnTo>
                  <a:lnTo>
                    <a:pt x="7014070" y="6286499"/>
                  </a:lnTo>
                  <a:lnTo>
                    <a:pt x="7002876" y="6324599"/>
                  </a:lnTo>
                  <a:lnTo>
                    <a:pt x="6990084" y="6375399"/>
                  </a:lnTo>
                  <a:lnTo>
                    <a:pt x="6975725" y="6413499"/>
                  </a:lnTo>
                  <a:lnTo>
                    <a:pt x="6959832" y="6464299"/>
                  </a:lnTo>
                  <a:lnTo>
                    <a:pt x="6942440" y="6502399"/>
                  </a:lnTo>
                  <a:lnTo>
                    <a:pt x="6923579" y="6540499"/>
                  </a:lnTo>
                  <a:lnTo>
                    <a:pt x="6903284" y="6578599"/>
                  </a:lnTo>
                  <a:lnTo>
                    <a:pt x="6881587" y="6616699"/>
                  </a:lnTo>
                  <a:lnTo>
                    <a:pt x="6858521" y="6654799"/>
                  </a:lnTo>
                  <a:lnTo>
                    <a:pt x="6834119" y="6692899"/>
                  </a:lnTo>
                  <a:lnTo>
                    <a:pt x="6808413" y="6730999"/>
                  </a:lnTo>
                  <a:lnTo>
                    <a:pt x="6781437" y="6769099"/>
                  </a:lnTo>
                  <a:lnTo>
                    <a:pt x="6753223" y="6807199"/>
                  </a:lnTo>
                  <a:lnTo>
                    <a:pt x="6723805" y="6845299"/>
                  </a:lnTo>
                  <a:lnTo>
                    <a:pt x="6693215" y="6870699"/>
                  </a:lnTo>
                  <a:lnTo>
                    <a:pt x="6661485" y="6908799"/>
                  </a:lnTo>
                  <a:lnTo>
                    <a:pt x="6628650" y="6934199"/>
                  </a:lnTo>
                  <a:lnTo>
                    <a:pt x="6594741" y="6959599"/>
                  </a:lnTo>
                  <a:lnTo>
                    <a:pt x="6559792" y="6997699"/>
                  </a:lnTo>
                  <a:lnTo>
                    <a:pt x="6523835" y="7023099"/>
                  </a:lnTo>
                  <a:lnTo>
                    <a:pt x="6486903" y="7048499"/>
                  </a:lnTo>
                  <a:lnTo>
                    <a:pt x="6449030" y="7073899"/>
                  </a:lnTo>
                  <a:lnTo>
                    <a:pt x="6429638" y="7086599"/>
                  </a:lnTo>
                  <a:close/>
                </a:path>
                <a:path extrusionOk="0" h="7251700" w="7045959">
                  <a:moveTo>
                    <a:pt x="5933043" y="7251699"/>
                  </a:moveTo>
                  <a:lnTo>
                    <a:pt x="1112766" y="7251699"/>
                  </a:lnTo>
                  <a:lnTo>
                    <a:pt x="1066153" y="7238999"/>
                  </a:lnTo>
                  <a:lnTo>
                    <a:pt x="5979656" y="7238999"/>
                  </a:lnTo>
                  <a:lnTo>
                    <a:pt x="5933043" y="7251699"/>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184" name="Google Shape;184;p5"/>
          <p:cNvGrpSpPr/>
          <p:nvPr/>
        </p:nvGrpSpPr>
        <p:grpSpPr>
          <a:xfrm>
            <a:off x="8395380" y="1028699"/>
            <a:ext cx="8787765" cy="8629015"/>
            <a:chOff x="8395380" y="1028699"/>
            <a:chExt cx="8787765" cy="8629015"/>
          </a:xfrm>
        </p:grpSpPr>
        <p:sp>
          <p:nvSpPr>
            <p:cNvPr id="185" name="Google Shape;185;p5"/>
            <p:cNvSpPr/>
            <p:nvPr/>
          </p:nvSpPr>
          <p:spPr>
            <a:xfrm>
              <a:off x="8395380" y="1028699"/>
              <a:ext cx="8787765" cy="8629015"/>
            </a:xfrm>
            <a:custGeom>
              <a:rect b="b" l="l" r="r" t="t"/>
              <a:pathLst>
                <a:path extrusionOk="0" h="8629015" w="8787765">
                  <a:moveTo>
                    <a:pt x="0" y="0"/>
                  </a:moveTo>
                  <a:lnTo>
                    <a:pt x="8787657" y="0"/>
                  </a:lnTo>
                  <a:lnTo>
                    <a:pt x="8787657" y="8628815"/>
                  </a:lnTo>
                  <a:lnTo>
                    <a:pt x="0" y="8628815"/>
                  </a:lnTo>
                  <a:lnTo>
                    <a:pt x="0" y="0"/>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86" name="Google Shape;186;p5"/>
            <p:cNvPicPr preferRelativeResize="0"/>
            <p:nvPr/>
          </p:nvPicPr>
          <p:blipFill rotWithShape="1">
            <a:blip r:embed="rId4">
              <a:alphaModFix/>
            </a:blip>
            <a:srcRect b="0" l="0" r="0" t="0"/>
            <a:stretch/>
          </p:blipFill>
          <p:spPr>
            <a:xfrm>
              <a:off x="9118518" y="3200725"/>
              <a:ext cx="66675" cy="66675"/>
            </a:xfrm>
            <a:prstGeom prst="rect">
              <a:avLst/>
            </a:prstGeom>
            <a:noFill/>
            <a:ln>
              <a:noFill/>
            </a:ln>
          </p:spPr>
        </p:pic>
        <p:pic>
          <p:nvPicPr>
            <p:cNvPr id="187" name="Google Shape;187;p5"/>
            <p:cNvPicPr preferRelativeResize="0"/>
            <p:nvPr/>
          </p:nvPicPr>
          <p:blipFill rotWithShape="1">
            <a:blip r:embed="rId4">
              <a:alphaModFix/>
            </a:blip>
            <a:srcRect b="0" l="0" r="0" t="0"/>
            <a:stretch/>
          </p:blipFill>
          <p:spPr>
            <a:xfrm>
              <a:off x="9118518" y="3696025"/>
              <a:ext cx="66675" cy="66675"/>
            </a:xfrm>
            <a:prstGeom prst="rect">
              <a:avLst/>
            </a:prstGeom>
            <a:noFill/>
            <a:ln>
              <a:noFill/>
            </a:ln>
          </p:spPr>
        </p:pic>
        <p:pic>
          <p:nvPicPr>
            <p:cNvPr id="188" name="Google Shape;188;p5"/>
            <p:cNvPicPr preferRelativeResize="0"/>
            <p:nvPr/>
          </p:nvPicPr>
          <p:blipFill rotWithShape="1">
            <a:blip r:embed="rId5">
              <a:alphaModFix/>
            </a:blip>
            <a:srcRect b="0" l="0" r="0" t="0"/>
            <a:stretch/>
          </p:blipFill>
          <p:spPr>
            <a:xfrm>
              <a:off x="9118518" y="4191325"/>
              <a:ext cx="66675" cy="66675"/>
            </a:xfrm>
            <a:prstGeom prst="rect">
              <a:avLst/>
            </a:prstGeom>
            <a:noFill/>
            <a:ln>
              <a:noFill/>
            </a:ln>
          </p:spPr>
        </p:pic>
        <p:pic>
          <p:nvPicPr>
            <p:cNvPr id="189" name="Google Shape;189;p5"/>
            <p:cNvPicPr preferRelativeResize="0"/>
            <p:nvPr/>
          </p:nvPicPr>
          <p:blipFill rotWithShape="1">
            <a:blip r:embed="rId5">
              <a:alphaModFix/>
            </a:blip>
            <a:srcRect b="0" l="0" r="0" t="0"/>
            <a:stretch/>
          </p:blipFill>
          <p:spPr>
            <a:xfrm>
              <a:off x="9118518" y="4934275"/>
              <a:ext cx="66675" cy="66675"/>
            </a:xfrm>
            <a:prstGeom prst="rect">
              <a:avLst/>
            </a:prstGeom>
            <a:noFill/>
            <a:ln>
              <a:noFill/>
            </a:ln>
          </p:spPr>
        </p:pic>
        <p:pic>
          <p:nvPicPr>
            <p:cNvPr id="190" name="Google Shape;190;p5"/>
            <p:cNvPicPr preferRelativeResize="0"/>
            <p:nvPr/>
          </p:nvPicPr>
          <p:blipFill rotWithShape="1">
            <a:blip r:embed="rId5">
              <a:alphaModFix/>
            </a:blip>
            <a:srcRect b="0" l="0" r="0" t="0"/>
            <a:stretch/>
          </p:blipFill>
          <p:spPr>
            <a:xfrm>
              <a:off x="9118518" y="5924875"/>
              <a:ext cx="66675" cy="66675"/>
            </a:xfrm>
            <a:prstGeom prst="rect">
              <a:avLst/>
            </a:prstGeom>
            <a:noFill/>
            <a:ln>
              <a:noFill/>
            </a:ln>
          </p:spPr>
        </p:pic>
        <p:pic>
          <p:nvPicPr>
            <p:cNvPr id="191" name="Google Shape;191;p5"/>
            <p:cNvPicPr preferRelativeResize="0"/>
            <p:nvPr/>
          </p:nvPicPr>
          <p:blipFill rotWithShape="1">
            <a:blip r:embed="rId5">
              <a:alphaModFix/>
            </a:blip>
            <a:srcRect b="0" l="0" r="0" t="0"/>
            <a:stretch/>
          </p:blipFill>
          <p:spPr>
            <a:xfrm>
              <a:off x="9118518" y="6667825"/>
              <a:ext cx="66675" cy="66675"/>
            </a:xfrm>
            <a:prstGeom prst="rect">
              <a:avLst/>
            </a:prstGeom>
            <a:noFill/>
            <a:ln>
              <a:noFill/>
            </a:ln>
          </p:spPr>
        </p:pic>
        <p:pic>
          <p:nvPicPr>
            <p:cNvPr id="192" name="Google Shape;192;p5"/>
            <p:cNvPicPr preferRelativeResize="0"/>
            <p:nvPr/>
          </p:nvPicPr>
          <p:blipFill rotWithShape="1">
            <a:blip r:embed="rId5">
              <a:alphaModFix/>
            </a:blip>
            <a:srcRect b="0" l="0" r="0" t="0"/>
            <a:stretch/>
          </p:blipFill>
          <p:spPr>
            <a:xfrm>
              <a:off x="9118518" y="7410775"/>
              <a:ext cx="66675" cy="66675"/>
            </a:xfrm>
            <a:prstGeom prst="rect">
              <a:avLst/>
            </a:prstGeom>
            <a:noFill/>
            <a:ln>
              <a:noFill/>
            </a:ln>
          </p:spPr>
        </p:pic>
      </p:grpSp>
      <p:sp>
        <p:nvSpPr>
          <p:cNvPr id="193" name="Google Shape;193;p5"/>
          <p:cNvSpPr txBox="1"/>
          <p:nvPr>
            <p:ph type="title"/>
          </p:nvPr>
        </p:nvSpPr>
        <p:spPr>
          <a:xfrm>
            <a:off x="1962998" y="1377919"/>
            <a:ext cx="5212715" cy="565785"/>
          </a:xfrm>
          <a:prstGeom prst="rect">
            <a:avLst/>
          </a:prstGeom>
          <a:noFill/>
          <a:ln>
            <a:noFill/>
          </a:ln>
        </p:spPr>
        <p:txBody>
          <a:bodyPr anchorCtr="0" anchor="t" bIns="0" lIns="0" spcFirstLastPara="1" rIns="0" wrap="square" tIns="12050">
            <a:spAutoFit/>
          </a:bodyPr>
          <a:lstStyle/>
          <a:p>
            <a:pPr indent="0" lvl="0" marL="878205" rtl="0" algn="l">
              <a:lnSpc>
                <a:spcPct val="100000"/>
              </a:lnSpc>
              <a:spcBef>
                <a:spcPts val="0"/>
              </a:spcBef>
              <a:spcAft>
                <a:spcPts val="0"/>
              </a:spcAft>
              <a:buNone/>
            </a:pPr>
            <a:r>
              <a:rPr lang="en-US" u="none"/>
              <a:t>HUAWEI HG8245H5</a:t>
            </a:r>
            <a:endParaRPr/>
          </a:p>
        </p:txBody>
      </p:sp>
      <p:sp>
        <p:nvSpPr>
          <p:cNvPr id="194" name="Google Shape;194;p5"/>
          <p:cNvSpPr txBox="1"/>
          <p:nvPr>
            <p:ph idx="1" type="body"/>
          </p:nvPr>
        </p:nvSpPr>
        <p:spPr>
          <a:xfrm>
            <a:off x="8991518" y="2266625"/>
            <a:ext cx="7622540" cy="578358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a:t>SPESIFIKASI ROUTER</a:t>
            </a:r>
            <a:endParaRPr/>
          </a:p>
          <a:p>
            <a:pPr indent="0" lvl="0" marL="12700" rtl="0" algn="l">
              <a:lnSpc>
                <a:spcPct val="100000"/>
              </a:lnSpc>
              <a:spcBef>
                <a:spcPts val="1035"/>
              </a:spcBef>
              <a:spcAft>
                <a:spcPts val="0"/>
              </a:spcAft>
              <a:buNone/>
            </a:pPr>
            <a:r>
              <a:rPr lang="en-US" sz="1400">
                <a:latin typeface="Arial"/>
                <a:ea typeface="Arial"/>
                <a:cs typeface="Arial"/>
                <a:sym typeface="Arial"/>
              </a:rPr>
              <a:t>Dukungan untuk berbagai port:</a:t>
            </a:r>
            <a:endParaRPr sz="1400">
              <a:latin typeface="Arial"/>
              <a:ea typeface="Arial"/>
              <a:cs typeface="Arial"/>
              <a:sym typeface="Arial"/>
            </a:endParaRPr>
          </a:p>
          <a:p>
            <a:pPr indent="0" lvl="0" marL="316865" rtl="0" algn="l">
              <a:lnSpc>
                <a:spcPct val="100000"/>
              </a:lnSpc>
              <a:spcBef>
                <a:spcPts val="270"/>
              </a:spcBef>
              <a:spcAft>
                <a:spcPts val="0"/>
              </a:spcAft>
              <a:buNone/>
            </a:pPr>
            <a:r>
              <a:rPr lang="en-US" sz="1400">
                <a:latin typeface="Arial"/>
                <a:ea typeface="Arial"/>
                <a:cs typeface="Arial"/>
                <a:sym typeface="Arial"/>
              </a:rPr>
              <a:t>2 POTS + 4 GE + 1 USB + 1 Wi-Fi</a:t>
            </a:r>
            <a:endParaRPr sz="1400">
              <a:latin typeface="Arial"/>
              <a:ea typeface="Arial"/>
              <a:cs typeface="Arial"/>
              <a:sym typeface="Arial"/>
            </a:endParaRPr>
          </a:p>
          <a:p>
            <a:pPr indent="0" lvl="0" marL="12700" rtl="0" algn="l">
              <a:lnSpc>
                <a:spcPct val="100000"/>
              </a:lnSpc>
              <a:spcBef>
                <a:spcPts val="270"/>
              </a:spcBef>
              <a:spcAft>
                <a:spcPts val="0"/>
              </a:spcAft>
              <a:buNone/>
            </a:pPr>
            <a:r>
              <a:rPr lang="en-US" sz="1400">
                <a:latin typeface="Arial"/>
                <a:ea typeface="Arial"/>
                <a:cs typeface="Arial"/>
                <a:sym typeface="Arial"/>
              </a:rPr>
              <a:t>Kemudahan Operasi:</a:t>
            </a:r>
            <a:endParaRPr sz="1400">
              <a:latin typeface="Arial"/>
              <a:ea typeface="Arial"/>
              <a:cs typeface="Arial"/>
              <a:sym typeface="Arial"/>
            </a:endParaRPr>
          </a:p>
          <a:p>
            <a:pPr indent="0" lvl="0" marL="316865" marR="5080" rtl="0" algn="l">
              <a:lnSpc>
                <a:spcPct val="116100"/>
              </a:lnSpc>
              <a:spcBef>
                <a:spcPts val="0"/>
              </a:spcBef>
              <a:spcAft>
                <a:spcPts val="0"/>
              </a:spcAft>
              <a:buNone/>
            </a:pPr>
            <a:r>
              <a:rPr lang="en-US" sz="1400">
                <a:latin typeface="Arial"/>
                <a:ea typeface="Arial"/>
                <a:cs typeface="Arial"/>
                <a:sym typeface="Arial"/>
              </a:rPr>
              <a:t>Terminal rumah seperti PC dan set top box (STB) dapat dihubungkan ke port Ethernet manapun pada HG8245H5.</a:t>
            </a:r>
            <a:endParaRPr sz="1400">
              <a:latin typeface="Arial"/>
              <a:ea typeface="Arial"/>
              <a:cs typeface="Arial"/>
              <a:sym typeface="Arial"/>
            </a:endParaRPr>
          </a:p>
          <a:p>
            <a:pPr indent="0" lvl="0" marL="316865" marR="5080" rtl="0" algn="l">
              <a:lnSpc>
                <a:spcPct val="116100"/>
              </a:lnSpc>
              <a:spcBef>
                <a:spcPts val="0"/>
              </a:spcBef>
              <a:spcAft>
                <a:spcPts val="0"/>
              </a:spcAft>
              <a:buNone/>
            </a:pPr>
            <a:r>
              <a:rPr lang="en-US" sz="1400">
                <a:latin typeface="Arial"/>
                <a:ea typeface="Arial"/>
                <a:cs typeface="Arial"/>
                <a:sym typeface="Arial"/>
              </a:rPr>
              <a:t>HG8245H5  mendukung  protokol  SIP  dan  H.248,  yang  memudahkan  interkoneksi dengan softswitch.</a:t>
            </a:r>
            <a:endParaRPr sz="1400">
              <a:latin typeface="Arial"/>
              <a:ea typeface="Arial"/>
              <a:cs typeface="Arial"/>
              <a:sym typeface="Arial"/>
            </a:endParaRPr>
          </a:p>
          <a:p>
            <a:pPr indent="0" lvl="0" marL="12700" rtl="0" algn="l">
              <a:lnSpc>
                <a:spcPct val="100000"/>
              </a:lnSpc>
              <a:spcBef>
                <a:spcPts val="270"/>
              </a:spcBef>
              <a:spcAft>
                <a:spcPts val="0"/>
              </a:spcAft>
              <a:buNone/>
            </a:pPr>
            <a:r>
              <a:rPr lang="en-US" sz="1400">
                <a:latin typeface="Arial"/>
                <a:ea typeface="Arial"/>
                <a:cs typeface="Arial"/>
                <a:sym typeface="Arial"/>
              </a:rPr>
              <a:t>Plug-and-Play:</a:t>
            </a:r>
            <a:endParaRPr sz="1400">
              <a:latin typeface="Arial"/>
              <a:ea typeface="Arial"/>
              <a:cs typeface="Arial"/>
              <a:sym typeface="Arial"/>
            </a:endParaRPr>
          </a:p>
          <a:p>
            <a:pPr indent="0" lvl="0" marL="316865" marR="5080" rtl="0" algn="just">
              <a:lnSpc>
                <a:spcPct val="116100"/>
              </a:lnSpc>
              <a:spcBef>
                <a:spcPts val="0"/>
              </a:spcBef>
              <a:spcAft>
                <a:spcPts val="0"/>
              </a:spcAft>
              <a:buNone/>
            </a:pPr>
            <a:r>
              <a:rPr lang="en-US" sz="1400">
                <a:latin typeface="Arial"/>
                <a:ea typeface="Arial"/>
                <a:cs typeface="Arial"/>
                <a:sym typeface="Arial"/>
              </a:rPr>
              <a:t>HG8245H5 mendukung protokol OMCI dan TR069 sehingga layanan suara, broadband, dan multicast dapat diaktifkan secara otomatis tanpa perlu konfigurasi parameter di lokasi.</a:t>
            </a:r>
            <a:endParaRPr sz="1400">
              <a:latin typeface="Arial"/>
              <a:ea typeface="Arial"/>
              <a:cs typeface="Arial"/>
              <a:sym typeface="Arial"/>
            </a:endParaRPr>
          </a:p>
          <a:p>
            <a:pPr indent="0" lvl="0" marL="12700" rtl="0" algn="just">
              <a:lnSpc>
                <a:spcPct val="100000"/>
              </a:lnSpc>
              <a:spcBef>
                <a:spcPts val="265"/>
              </a:spcBef>
              <a:spcAft>
                <a:spcPts val="0"/>
              </a:spcAft>
              <a:buNone/>
            </a:pPr>
            <a:r>
              <a:rPr lang="en-US" sz="1400">
                <a:latin typeface="Arial"/>
                <a:ea typeface="Arial"/>
                <a:cs typeface="Arial"/>
                <a:sym typeface="Arial"/>
              </a:rPr>
              <a:t>Diagnosa Jarak Jauh:</a:t>
            </a:r>
            <a:endParaRPr sz="1400">
              <a:latin typeface="Arial"/>
              <a:ea typeface="Arial"/>
              <a:cs typeface="Arial"/>
              <a:sym typeface="Arial"/>
            </a:endParaRPr>
          </a:p>
          <a:p>
            <a:pPr indent="0" lvl="0" marL="316865" marR="5080" rtl="0" algn="just">
              <a:lnSpc>
                <a:spcPct val="116100"/>
              </a:lnSpc>
              <a:spcBef>
                <a:spcPts val="0"/>
              </a:spcBef>
              <a:spcAft>
                <a:spcPts val="0"/>
              </a:spcAft>
              <a:buNone/>
            </a:pPr>
            <a:r>
              <a:rPr lang="en-US" sz="1400">
                <a:latin typeface="Arial"/>
                <a:ea typeface="Arial"/>
                <a:cs typeface="Arial"/>
                <a:sym typeface="Arial"/>
              </a:rPr>
              <a:t>Pelacakan kesalahan jarak jauh dapat dilakukan melalui tes loop-line pada port POTS, emulasi panggilan, dan emulasi dial-up PPPoE.</a:t>
            </a:r>
            <a:endParaRPr sz="1400">
              <a:latin typeface="Arial"/>
              <a:ea typeface="Arial"/>
              <a:cs typeface="Arial"/>
              <a:sym typeface="Arial"/>
            </a:endParaRPr>
          </a:p>
          <a:p>
            <a:pPr indent="0" lvl="0" marL="12700" rtl="0" algn="just">
              <a:lnSpc>
                <a:spcPct val="100000"/>
              </a:lnSpc>
              <a:spcBef>
                <a:spcPts val="270"/>
              </a:spcBef>
              <a:spcAft>
                <a:spcPts val="0"/>
              </a:spcAft>
              <a:buNone/>
            </a:pPr>
            <a:r>
              <a:rPr lang="en-US" sz="1400">
                <a:latin typeface="Arial"/>
                <a:ea typeface="Arial"/>
                <a:cs typeface="Arial"/>
                <a:sym typeface="Arial"/>
              </a:rPr>
              <a:t>Penghantaran Berkecepatan Tinggi:</a:t>
            </a:r>
            <a:endParaRPr sz="1400">
              <a:latin typeface="Arial"/>
              <a:ea typeface="Arial"/>
              <a:cs typeface="Arial"/>
              <a:sym typeface="Arial"/>
            </a:endParaRPr>
          </a:p>
          <a:p>
            <a:pPr indent="0" lvl="0" marL="316865" marR="5080" rtl="0" algn="just">
              <a:lnSpc>
                <a:spcPct val="116100"/>
              </a:lnSpc>
              <a:spcBef>
                <a:spcPts val="0"/>
              </a:spcBef>
              <a:spcAft>
                <a:spcPts val="0"/>
              </a:spcAft>
              <a:buNone/>
            </a:pPr>
            <a:r>
              <a:rPr lang="en-US" sz="1400">
                <a:latin typeface="Arial"/>
                <a:ea typeface="Arial"/>
                <a:cs typeface="Arial"/>
                <a:sym typeface="Arial"/>
              </a:rPr>
              <a:t>Dalam skenario Network Address Translation (NAT), penghantaran Layer 2 dan Layer 3 dapat mencapai 1 Gbit/s untuk upstream dan 2 Gbit/s untuk downstream.</a:t>
            </a:r>
            <a:endParaRPr sz="1400">
              <a:latin typeface="Arial"/>
              <a:ea typeface="Arial"/>
              <a:cs typeface="Arial"/>
              <a:sym typeface="Arial"/>
            </a:endParaRPr>
          </a:p>
          <a:p>
            <a:pPr indent="0" lvl="0" marL="12700" rtl="0" algn="just">
              <a:lnSpc>
                <a:spcPct val="100000"/>
              </a:lnSpc>
              <a:spcBef>
                <a:spcPts val="270"/>
              </a:spcBef>
              <a:spcAft>
                <a:spcPts val="0"/>
              </a:spcAft>
              <a:buNone/>
            </a:pPr>
            <a:r>
              <a:rPr lang="en-US" sz="1400">
                <a:latin typeface="Arial"/>
                <a:ea typeface="Arial"/>
                <a:cs typeface="Arial"/>
                <a:sym typeface="Arial"/>
              </a:rPr>
              <a:t>Penghematan Energi:</a:t>
            </a:r>
            <a:endParaRPr sz="1400">
              <a:latin typeface="Arial"/>
              <a:ea typeface="Arial"/>
              <a:cs typeface="Arial"/>
              <a:sym typeface="Arial"/>
            </a:endParaRPr>
          </a:p>
          <a:p>
            <a:pPr indent="0" lvl="0" marL="316865" marR="5080" rtl="0" algn="just">
              <a:lnSpc>
                <a:spcPct val="116100"/>
              </a:lnSpc>
              <a:spcBef>
                <a:spcPts val="0"/>
              </a:spcBef>
              <a:spcAft>
                <a:spcPts val="0"/>
              </a:spcAft>
              <a:buNone/>
            </a:pPr>
            <a:r>
              <a:rPr lang="en-US" sz="1400">
                <a:latin typeface="Arial"/>
                <a:ea typeface="Arial"/>
                <a:cs typeface="Arial"/>
                <a:sym typeface="Arial"/>
              </a:rPr>
              <a:t>HG8245H5  menggunakan  chip  SoC  yang  sangat  terintegrasi.  Chip  SoC  ini mengintegrasikan modul PON, suara, gateway, dan LSW, yang membantu mengurangi konsumsi daya perangkat hingga 25%.</a:t>
            </a:r>
            <a:endParaRPr sz="1400">
              <a:latin typeface="Arial"/>
              <a:ea typeface="Arial"/>
              <a:cs typeface="Arial"/>
              <a:sym typeface="Arial"/>
            </a:endParaRPr>
          </a:p>
        </p:txBody>
      </p:sp>
      <p:sp>
        <p:nvSpPr>
          <p:cNvPr id="195" name="Google Shape;195;p5"/>
          <p:cNvSpPr txBox="1"/>
          <p:nvPr/>
        </p:nvSpPr>
        <p:spPr>
          <a:xfrm>
            <a:off x="8991530" y="8376950"/>
            <a:ext cx="5824500" cy="813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200">
                <a:solidFill>
                  <a:srgbClr val="FFFFFF"/>
                </a:solidFill>
                <a:latin typeface="Arial Black"/>
                <a:ea typeface="Arial Black"/>
                <a:cs typeface="Arial Black"/>
                <a:sym typeface="Arial Black"/>
              </a:rPr>
              <a:t>Rp 180.000</a:t>
            </a:r>
            <a:endParaRPr sz="5200">
              <a:latin typeface="Arial Black"/>
              <a:ea typeface="Arial Black"/>
              <a:cs typeface="Arial Black"/>
              <a:sym typeface="Arial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grpSp>
        <p:nvGrpSpPr>
          <p:cNvPr id="200" name="Google Shape;200;p6"/>
          <p:cNvGrpSpPr/>
          <p:nvPr/>
        </p:nvGrpSpPr>
        <p:grpSpPr>
          <a:xfrm>
            <a:off x="926384" y="2538851"/>
            <a:ext cx="7045959" cy="7251700"/>
            <a:chOff x="926384" y="2538851"/>
            <a:chExt cx="7045959" cy="7251700"/>
          </a:xfrm>
        </p:grpSpPr>
        <p:pic>
          <p:nvPicPr>
            <p:cNvPr id="201" name="Google Shape;201;p6"/>
            <p:cNvPicPr preferRelativeResize="0"/>
            <p:nvPr/>
          </p:nvPicPr>
          <p:blipFill rotWithShape="1">
            <a:blip r:embed="rId3">
              <a:alphaModFix/>
            </a:blip>
            <a:srcRect b="0" l="0" r="0" t="0"/>
            <a:stretch/>
          </p:blipFill>
          <p:spPr>
            <a:xfrm>
              <a:off x="1009524" y="2609514"/>
              <a:ext cx="6879521" cy="7107996"/>
            </a:xfrm>
            <a:prstGeom prst="rect">
              <a:avLst/>
            </a:prstGeom>
            <a:noFill/>
            <a:ln>
              <a:noFill/>
            </a:ln>
          </p:spPr>
        </p:pic>
        <p:sp>
          <p:nvSpPr>
            <p:cNvPr id="202" name="Google Shape;202;p6"/>
            <p:cNvSpPr/>
            <p:nvPr/>
          </p:nvSpPr>
          <p:spPr>
            <a:xfrm>
              <a:off x="926384" y="2538851"/>
              <a:ext cx="7045959" cy="7251700"/>
            </a:xfrm>
            <a:custGeom>
              <a:rect b="b" l="l" r="r" t="t"/>
              <a:pathLst>
                <a:path extrusionOk="0" h="7251700" w="7045959">
                  <a:moveTo>
                    <a:pt x="6025721" y="7238999"/>
                  </a:moveTo>
                  <a:lnTo>
                    <a:pt x="1020088" y="7238999"/>
                  </a:lnTo>
                  <a:lnTo>
                    <a:pt x="841959" y="7188199"/>
                  </a:lnTo>
                  <a:lnTo>
                    <a:pt x="799125" y="7175499"/>
                  </a:lnTo>
                  <a:lnTo>
                    <a:pt x="757035" y="7150099"/>
                  </a:lnTo>
                  <a:lnTo>
                    <a:pt x="715722" y="7137399"/>
                  </a:lnTo>
                  <a:lnTo>
                    <a:pt x="675220" y="7111999"/>
                  </a:lnTo>
                  <a:lnTo>
                    <a:pt x="635562" y="7099299"/>
                  </a:lnTo>
                  <a:lnTo>
                    <a:pt x="596779" y="7073899"/>
                  </a:lnTo>
                  <a:lnTo>
                    <a:pt x="558906" y="7048499"/>
                  </a:lnTo>
                  <a:lnTo>
                    <a:pt x="521974" y="7023099"/>
                  </a:lnTo>
                  <a:lnTo>
                    <a:pt x="486017" y="6997699"/>
                  </a:lnTo>
                  <a:lnTo>
                    <a:pt x="451068" y="6959599"/>
                  </a:lnTo>
                  <a:lnTo>
                    <a:pt x="417159" y="6934199"/>
                  </a:lnTo>
                  <a:lnTo>
                    <a:pt x="384324" y="6908799"/>
                  </a:lnTo>
                  <a:lnTo>
                    <a:pt x="352594" y="6870699"/>
                  </a:lnTo>
                  <a:lnTo>
                    <a:pt x="322004" y="6845299"/>
                  </a:lnTo>
                  <a:lnTo>
                    <a:pt x="292586" y="6807199"/>
                  </a:lnTo>
                  <a:lnTo>
                    <a:pt x="264372" y="6769099"/>
                  </a:lnTo>
                  <a:lnTo>
                    <a:pt x="237396" y="6730999"/>
                  </a:lnTo>
                  <a:lnTo>
                    <a:pt x="211690" y="6692899"/>
                  </a:lnTo>
                  <a:lnTo>
                    <a:pt x="187288" y="6667499"/>
                  </a:lnTo>
                  <a:lnTo>
                    <a:pt x="164222" y="6616699"/>
                  </a:lnTo>
                  <a:lnTo>
                    <a:pt x="142525" y="6578599"/>
                  </a:lnTo>
                  <a:lnTo>
                    <a:pt x="122230" y="6540499"/>
                  </a:lnTo>
                  <a:lnTo>
                    <a:pt x="103370" y="6502399"/>
                  </a:lnTo>
                  <a:lnTo>
                    <a:pt x="85977" y="6464299"/>
                  </a:lnTo>
                  <a:lnTo>
                    <a:pt x="70085" y="6413499"/>
                  </a:lnTo>
                  <a:lnTo>
                    <a:pt x="55726" y="6375399"/>
                  </a:lnTo>
                  <a:lnTo>
                    <a:pt x="42934" y="6324599"/>
                  </a:lnTo>
                  <a:lnTo>
                    <a:pt x="31740" y="6286499"/>
                  </a:lnTo>
                  <a:lnTo>
                    <a:pt x="22178" y="6235699"/>
                  </a:lnTo>
                  <a:lnTo>
                    <a:pt x="14282" y="6197599"/>
                  </a:lnTo>
                  <a:lnTo>
                    <a:pt x="8083" y="6146799"/>
                  </a:lnTo>
                  <a:lnTo>
                    <a:pt x="3614" y="6095999"/>
                  </a:lnTo>
                  <a:lnTo>
                    <a:pt x="909" y="6045199"/>
                  </a:lnTo>
                  <a:lnTo>
                    <a:pt x="0" y="6019799"/>
                  </a:lnTo>
                  <a:lnTo>
                    <a:pt x="0" y="1231899"/>
                  </a:lnTo>
                  <a:lnTo>
                    <a:pt x="909" y="1193799"/>
                  </a:lnTo>
                  <a:lnTo>
                    <a:pt x="3614" y="1142999"/>
                  </a:lnTo>
                  <a:lnTo>
                    <a:pt x="8083" y="1092199"/>
                  </a:lnTo>
                  <a:lnTo>
                    <a:pt x="14282" y="1041399"/>
                  </a:lnTo>
                  <a:lnTo>
                    <a:pt x="22178" y="1003299"/>
                  </a:lnTo>
                  <a:lnTo>
                    <a:pt x="31740" y="952499"/>
                  </a:lnTo>
                  <a:lnTo>
                    <a:pt x="42934" y="914399"/>
                  </a:lnTo>
                  <a:lnTo>
                    <a:pt x="55726" y="863599"/>
                  </a:lnTo>
                  <a:lnTo>
                    <a:pt x="70085" y="825499"/>
                  </a:lnTo>
                  <a:lnTo>
                    <a:pt x="85977" y="774699"/>
                  </a:lnTo>
                  <a:lnTo>
                    <a:pt x="103370" y="736599"/>
                  </a:lnTo>
                  <a:lnTo>
                    <a:pt x="122230" y="698499"/>
                  </a:lnTo>
                  <a:lnTo>
                    <a:pt x="142525" y="660399"/>
                  </a:lnTo>
                  <a:lnTo>
                    <a:pt x="164222" y="622299"/>
                  </a:lnTo>
                  <a:lnTo>
                    <a:pt x="187288" y="584199"/>
                  </a:lnTo>
                  <a:lnTo>
                    <a:pt x="211690" y="546099"/>
                  </a:lnTo>
                  <a:lnTo>
                    <a:pt x="237396" y="507999"/>
                  </a:lnTo>
                  <a:lnTo>
                    <a:pt x="264372" y="469899"/>
                  </a:lnTo>
                  <a:lnTo>
                    <a:pt x="292586" y="431799"/>
                  </a:lnTo>
                  <a:lnTo>
                    <a:pt x="322004" y="393699"/>
                  </a:lnTo>
                  <a:lnTo>
                    <a:pt x="352594" y="368299"/>
                  </a:lnTo>
                  <a:lnTo>
                    <a:pt x="384324" y="330199"/>
                  </a:lnTo>
                  <a:lnTo>
                    <a:pt x="417159" y="304799"/>
                  </a:lnTo>
                  <a:lnTo>
                    <a:pt x="451068" y="279399"/>
                  </a:lnTo>
                  <a:lnTo>
                    <a:pt x="486017" y="241299"/>
                  </a:lnTo>
                  <a:lnTo>
                    <a:pt x="521974" y="215899"/>
                  </a:lnTo>
                  <a:lnTo>
                    <a:pt x="558906" y="190499"/>
                  </a:lnTo>
                  <a:lnTo>
                    <a:pt x="596779" y="165099"/>
                  </a:lnTo>
                  <a:lnTo>
                    <a:pt x="635562" y="139699"/>
                  </a:lnTo>
                  <a:lnTo>
                    <a:pt x="675220" y="126999"/>
                  </a:lnTo>
                  <a:lnTo>
                    <a:pt x="715722" y="101599"/>
                  </a:lnTo>
                  <a:lnTo>
                    <a:pt x="757035" y="88899"/>
                  </a:lnTo>
                  <a:lnTo>
                    <a:pt x="799125" y="63499"/>
                  </a:lnTo>
                  <a:lnTo>
                    <a:pt x="974603" y="12699"/>
                  </a:lnTo>
                  <a:lnTo>
                    <a:pt x="1020088" y="0"/>
                  </a:lnTo>
                  <a:lnTo>
                    <a:pt x="6025721" y="0"/>
                  </a:lnTo>
                  <a:lnTo>
                    <a:pt x="6071206" y="12699"/>
                  </a:lnTo>
                  <a:lnTo>
                    <a:pt x="6246684" y="63499"/>
                  </a:lnTo>
                  <a:lnTo>
                    <a:pt x="6288774" y="88899"/>
                  </a:lnTo>
                  <a:lnTo>
                    <a:pt x="6330086" y="101599"/>
                  </a:lnTo>
                  <a:lnTo>
                    <a:pt x="6370588" y="126999"/>
                  </a:lnTo>
                  <a:lnTo>
                    <a:pt x="6410247" y="139699"/>
                  </a:lnTo>
                  <a:lnTo>
                    <a:pt x="6429638" y="152399"/>
                  </a:lnTo>
                  <a:lnTo>
                    <a:pt x="1111939" y="152399"/>
                  </a:lnTo>
                  <a:lnTo>
                    <a:pt x="929360" y="203199"/>
                  </a:lnTo>
                  <a:lnTo>
                    <a:pt x="800681" y="241299"/>
                  </a:lnTo>
                  <a:lnTo>
                    <a:pt x="759598" y="266699"/>
                  </a:lnTo>
                  <a:lnTo>
                    <a:pt x="719496" y="292099"/>
                  </a:lnTo>
                  <a:lnTo>
                    <a:pt x="680418" y="317499"/>
                  </a:lnTo>
                  <a:lnTo>
                    <a:pt x="642410" y="342899"/>
                  </a:lnTo>
                  <a:lnTo>
                    <a:pt x="605516" y="368299"/>
                  </a:lnTo>
                  <a:lnTo>
                    <a:pt x="569781" y="393699"/>
                  </a:lnTo>
                  <a:lnTo>
                    <a:pt x="535250" y="419099"/>
                  </a:lnTo>
                  <a:lnTo>
                    <a:pt x="501967" y="457199"/>
                  </a:lnTo>
                  <a:lnTo>
                    <a:pt x="469977" y="482599"/>
                  </a:lnTo>
                  <a:lnTo>
                    <a:pt x="439325" y="520699"/>
                  </a:lnTo>
                  <a:lnTo>
                    <a:pt x="410055" y="546099"/>
                  </a:lnTo>
                  <a:lnTo>
                    <a:pt x="382213" y="584199"/>
                  </a:lnTo>
                  <a:lnTo>
                    <a:pt x="355843" y="622299"/>
                  </a:lnTo>
                  <a:lnTo>
                    <a:pt x="330990" y="660399"/>
                  </a:lnTo>
                  <a:lnTo>
                    <a:pt x="307698" y="698499"/>
                  </a:lnTo>
                  <a:lnTo>
                    <a:pt x="286013" y="736599"/>
                  </a:lnTo>
                  <a:lnTo>
                    <a:pt x="265978" y="787399"/>
                  </a:lnTo>
                  <a:lnTo>
                    <a:pt x="247639" y="825499"/>
                  </a:lnTo>
                  <a:lnTo>
                    <a:pt x="231041" y="863599"/>
                  </a:lnTo>
                  <a:lnTo>
                    <a:pt x="216228" y="914399"/>
                  </a:lnTo>
                  <a:lnTo>
                    <a:pt x="203245" y="952499"/>
                  </a:lnTo>
                  <a:lnTo>
                    <a:pt x="192137" y="1003299"/>
                  </a:lnTo>
                  <a:lnTo>
                    <a:pt x="182947" y="1041399"/>
                  </a:lnTo>
                  <a:lnTo>
                    <a:pt x="175723" y="1092199"/>
                  </a:lnTo>
                  <a:lnTo>
                    <a:pt x="170507" y="1142999"/>
                  </a:lnTo>
                  <a:lnTo>
                    <a:pt x="167344" y="1193799"/>
                  </a:lnTo>
                  <a:lnTo>
                    <a:pt x="166280" y="1231899"/>
                  </a:lnTo>
                  <a:lnTo>
                    <a:pt x="166280" y="6007099"/>
                  </a:lnTo>
                  <a:lnTo>
                    <a:pt x="167344" y="6045199"/>
                  </a:lnTo>
                  <a:lnTo>
                    <a:pt x="170507" y="6095999"/>
                  </a:lnTo>
                  <a:lnTo>
                    <a:pt x="175723" y="6146799"/>
                  </a:lnTo>
                  <a:lnTo>
                    <a:pt x="182947" y="6197599"/>
                  </a:lnTo>
                  <a:lnTo>
                    <a:pt x="192137" y="6235699"/>
                  </a:lnTo>
                  <a:lnTo>
                    <a:pt x="203245" y="6286499"/>
                  </a:lnTo>
                  <a:lnTo>
                    <a:pt x="216228" y="6324599"/>
                  </a:lnTo>
                  <a:lnTo>
                    <a:pt x="231041" y="6375399"/>
                  </a:lnTo>
                  <a:lnTo>
                    <a:pt x="247639" y="6413499"/>
                  </a:lnTo>
                  <a:lnTo>
                    <a:pt x="265978" y="6451599"/>
                  </a:lnTo>
                  <a:lnTo>
                    <a:pt x="286013" y="6502399"/>
                  </a:lnTo>
                  <a:lnTo>
                    <a:pt x="307698" y="6540499"/>
                  </a:lnTo>
                  <a:lnTo>
                    <a:pt x="330990" y="6578599"/>
                  </a:lnTo>
                  <a:lnTo>
                    <a:pt x="355843" y="6616699"/>
                  </a:lnTo>
                  <a:lnTo>
                    <a:pt x="382213" y="6654799"/>
                  </a:lnTo>
                  <a:lnTo>
                    <a:pt x="410055" y="6692899"/>
                  </a:lnTo>
                  <a:lnTo>
                    <a:pt x="439325" y="6718299"/>
                  </a:lnTo>
                  <a:lnTo>
                    <a:pt x="469977" y="6756399"/>
                  </a:lnTo>
                  <a:lnTo>
                    <a:pt x="501967" y="6781799"/>
                  </a:lnTo>
                  <a:lnTo>
                    <a:pt x="535250" y="6819899"/>
                  </a:lnTo>
                  <a:lnTo>
                    <a:pt x="569781" y="6845299"/>
                  </a:lnTo>
                  <a:lnTo>
                    <a:pt x="605516" y="6870699"/>
                  </a:lnTo>
                  <a:lnTo>
                    <a:pt x="642410" y="6896099"/>
                  </a:lnTo>
                  <a:lnTo>
                    <a:pt x="680418" y="6921499"/>
                  </a:lnTo>
                  <a:lnTo>
                    <a:pt x="719496" y="6946899"/>
                  </a:lnTo>
                  <a:lnTo>
                    <a:pt x="759598" y="6972299"/>
                  </a:lnTo>
                  <a:lnTo>
                    <a:pt x="800681" y="6984999"/>
                  </a:lnTo>
                  <a:lnTo>
                    <a:pt x="842698" y="7010399"/>
                  </a:lnTo>
                  <a:lnTo>
                    <a:pt x="929360" y="7035799"/>
                  </a:lnTo>
                  <a:lnTo>
                    <a:pt x="1111939" y="7086599"/>
                  </a:lnTo>
                  <a:lnTo>
                    <a:pt x="6429638" y="7086599"/>
                  </a:lnTo>
                  <a:lnTo>
                    <a:pt x="6410247" y="7099299"/>
                  </a:lnTo>
                  <a:lnTo>
                    <a:pt x="6370588" y="7111999"/>
                  </a:lnTo>
                  <a:lnTo>
                    <a:pt x="6330086" y="7137399"/>
                  </a:lnTo>
                  <a:lnTo>
                    <a:pt x="6288774" y="7150099"/>
                  </a:lnTo>
                  <a:lnTo>
                    <a:pt x="6246684" y="7175499"/>
                  </a:lnTo>
                  <a:lnTo>
                    <a:pt x="6203850" y="7188199"/>
                  </a:lnTo>
                  <a:lnTo>
                    <a:pt x="6025721" y="7238999"/>
                  </a:lnTo>
                  <a:close/>
                </a:path>
                <a:path extrusionOk="0" h="7251700" w="7045959">
                  <a:moveTo>
                    <a:pt x="6429638" y="7086599"/>
                  </a:moveTo>
                  <a:lnTo>
                    <a:pt x="5933871" y="7086599"/>
                  </a:lnTo>
                  <a:lnTo>
                    <a:pt x="6116448" y="7035799"/>
                  </a:lnTo>
                  <a:lnTo>
                    <a:pt x="6203109" y="7010399"/>
                  </a:lnTo>
                  <a:lnTo>
                    <a:pt x="6245126" y="6984999"/>
                  </a:lnTo>
                  <a:lnTo>
                    <a:pt x="6286208" y="6972299"/>
                  </a:lnTo>
                  <a:lnTo>
                    <a:pt x="6326310" y="6946899"/>
                  </a:lnTo>
                  <a:lnTo>
                    <a:pt x="6365387" y="6921499"/>
                  </a:lnTo>
                  <a:lnTo>
                    <a:pt x="6403394" y="6896099"/>
                  </a:lnTo>
                  <a:lnTo>
                    <a:pt x="6440287" y="6870699"/>
                  </a:lnTo>
                  <a:lnTo>
                    <a:pt x="6476022" y="6845299"/>
                  </a:lnTo>
                  <a:lnTo>
                    <a:pt x="6510552" y="6819899"/>
                  </a:lnTo>
                  <a:lnTo>
                    <a:pt x="6543835" y="6781799"/>
                  </a:lnTo>
                  <a:lnTo>
                    <a:pt x="6575824" y="6756399"/>
                  </a:lnTo>
                  <a:lnTo>
                    <a:pt x="6606475" y="6718299"/>
                  </a:lnTo>
                  <a:lnTo>
                    <a:pt x="6635744" y="6692899"/>
                  </a:lnTo>
                  <a:lnTo>
                    <a:pt x="6663585" y="6654799"/>
                  </a:lnTo>
                  <a:lnTo>
                    <a:pt x="6689955" y="6616699"/>
                  </a:lnTo>
                  <a:lnTo>
                    <a:pt x="6714807" y="6578599"/>
                  </a:lnTo>
                  <a:lnTo>
                    <a:pt x="6738098" y="6540499"/>
                  </a:lnTo>
                  <a:lnTo>
                    <a:pt x="6759783" y="6502399"/>
                  </a:lnTo>
                  <a:lnTo>
                    <a:pt x="6779817" y="6451599"/>
                  </a:lnTo>
                  <a:lnTo>
                    <a:pt x="6798155" y="6413499"/>
                  </a:lnTo>
                  <a:lnTo>
                    <a:pt x="6814753" y="6375399"/>
                  </a:lnTo>
                  <a:lnTo>
                    <a:pt x="6829565" y="6324599"/>
                  </a:lnTo>
                  <a:lnTo>
                    <a:pt x="6842548" y="6286499"/>
                  </a:lnTo>
                  <a:lnTo>
                    <a:pt x="6853656" y="6235699"/>
                  </a:lnTo>
                  <a:lnTo>
                    <a:pt x="6862845" y="6197599"/>
                  </a:lnTo>
                  <a:lnTo>
                    <a:pt x="6870069" y="6146799"/>
                  </a:lnTo>
                  <a:lnTo>
                    <a:pt x="6875285" y="6095999"/>
                  </a:lnTo>
                  <a:lnTo>
                    <a:pt x="6878448" y="6045199"/>
                  </a:lnTo>
                  <a:lnTo>
                    <a:pt x="6879512" y="6007099"/>
                  </a:lnTo>
                  <a:lnTo>
                    <a:pt x="6879512" y="1231899"/>
                  </a:lnTo>
                  <a:lnTo>
                    <a:pt x="6878448" y="1193799"/>
                  </a:lnTo>
                  <a:lnTo>
                    <a:pt x="6875285" y="1142999"/>
                  </a:lnTo>
                  <a:lnTo>
                    <a:pt x="6870069" y="1092199"/>
                  </a:lnTo>
                  <a:lnTo>
                    <a:pt x="6862845" y="1041399"/>
                  </a:lnTo>
                  <a:lnTo>
                    <a:pt x="6853656" y="1003299"/>
                  </a:lnTo>
                  <a:lnTo>
                    <a:pt x="6842548" y="952499"/>
                  </a:lnTo>
                  <a:lnTo>
                    <a:pt x="6829565" y="914399"/>
                  </a:lnTo>
                  <a:lnTo>
                    <a:pt x="6814753" y="863599"/>
                  </a:lnTo>
                  <a:lnTo>
                    <a:pt x="6798155" y="825499"/>
                  </a:lnTo>
                  <a:lnTo>
                    <a:pt x="6779817" y="787399"/>
                  </a:lnTo>
                  <a:lnTo>
                    <a:pt x="6759783" y="736599"/>
                  </a:lnTo>
                  <a:lnTo>
                    <a:pt x="6738098" y="698499"/>
                  </a:lnTo>
                  <a:lnTo>
                    <a:pt x="6714807" y="660399"/>
                  </a:lnTo>
                  <a:lnTo>
                    <a:pt x="6689955" y="622299"/>
                  </a:lnTo>
                  <a:lnTo>
                    <a:pt x="6663585" y="584199"/>
                  </a:lnTo>
                  <a:lnTo>
                    <a:pt x="6635744" y="546099"/>
                  </a:lnTo>
                  <a:lnTo>
                    <a:pt x="6606475" y="520699"/>
                  </a:lnTo>
                  <a:lnTo>
                    <a:pt x="6575824" y="482599"/>
                  </a:lnTo>
                  <a:lnTo>
                    <a:pt x="6543835" y="457199"/>
                  </a:lnTo>
                  <a:lnTo>
                    <a:pt x="6510552" y="419099"/>
                  </a:lnTo>
                  <a:lnTo>
                    <a:pt x="6476022" y="393699"/>
                  </a:lnTo>
                  <a:lnTo>
                    <a:pt x="6440287" y="368299"/>
                  </a:lnTo>
                  <a:lnTo>
                    <a:pt x="6403394" y="342899"/>
                  </a:lnTo>
                  <a:lnTo>
                    <a:pt x="6365387" y="317499"/>
                  </a:lnTo>
                  <a:lnTo>
                    <a:pt x="6326310" y="292099"/>
                  </a:lnTo>
                  <a:lnTo>
                    <a:pt x="6286208" y="266699"/>
                  </a:lnTo>
                  <a:lnTo>
                    <a:pt x="6245126" y="241299"/>
                  </a:lnTo>
                  <a:lnTo>
                    <a:pt x="6116448" y="203199"/>
                  </a:lnTo>
                  <a:lnTo>
                    <a:pt x="5933871" y="152399"/>
                  </a:lnTo>
                  <a:lnTo>
                    <a:pt x="6429638" y="152399"/>
                  </a:lnTo>
                  <a:lnTo>
                    <a:pt x="6486903" y="190499"/>
                  </a:lnTo>
                  <a:lnTo>
                    <a:pt x="6523835" y="215899"/>
                  </a:lnTo>
                  <a:lnTo>
                    <a:pt x="6559792" y="241299"/>
                  </a:lnTo>
                  <a:lnTo>
                    <a:pt x="6594741" y="279399"/>
                  </a:lnTo>
                  <a:lnTo>
                    <a:pt x="6628650" y="304799"/>
                  </a:lnTo>
                  <a:lnTo>
                    <a:pt x="6661485" y="330199"/>
                  </a:lnTo>
                  <a:lnTo>
                    <a:pt x="6693215" y="368299"/>
                  </a:lnTo>
                  <a:lnTo>
                    <a:pt x="6723805" y="393699"/>
                  </a:lnTo>
                  <a:lnTo>
                    <a:pt x="6753223" y="431799"/>
                  </a:lnTo>
                  <a:lnTo>
                    <a:pt x="6781437" y="469899"/>
                  </a:lnTo>
                  <a:lnTo>
                    <a:pt x="6808413" y="507999"/>
                  </a:lnTo>
                  <a:lnTo>
                    <a:pt x="6834119" y="546099"/>
                  </a:lnTo>
                  <a:lnTo>
                    <a:pt x="6858521" y="584199"/>
                  </a:lnTo>
                  <a:lnTo>
                    <a:pt x="6881587" y="622299"/>
                  </a:lnTo>
                  <a:lnTo>
                    <a:pt x="6903284" y="660399"/>
                  </a:lnTo>
                  <a:lnTo>
                    <a:pt x="6923579" y="698499"/>
                  </a:lnTo>
                  <a:lnTo>
                    <a:pt x="6942440" y="736599"/>
                  </a:lnTo>
                  <a:lnTo>
                    <a:pt x="6959832" y="774699"/>
                  </a:lnTo>
                  <a:lnTo>
                    <a:pt x="6975725" y="825499"/>
                  </a:lnTo>
                  <a:lnTo>
                    <a:pt x="6990084" y="863599"/>
                  </a:lnTo>
                  <a:lnTo>
                    <a:pt x="7002876" y="914399"/>
                  </a:lnTo>
                  <a:lnTo>
                    <a:pt x="7014070" y="952499"/>
                  </a:lnTo>
                  <a:lnTo>
                    <a:pt x="7023631" y="1003299"/>
                  </a:lnTo>
                  <a:lnTo>
                    <a:pt x="7031528" y="1041399"/>
                  </a:lnTo>
                  <a:lnTo>
                    <a:pt x="7037727" y="1092199"/>
                  </a:lnTo>
                  <a:lnTo>
                    <a:pt x="7042196" y="1142999"/>
                  </a:lnTo>
                  <a:lnTo>
                    <a:pt x="7044901" y="1193799"/>
                  </a:lnTo>
                  <a:lnTo>
                    <a:pt x="7045811" y="1231899"/>
                  </a:lnTo>
                  <a:lnTo>
                    <a:pt x="7045811" y="6007099"/>
                  </a:lnTo>
                  <a:lnTo>
                    <a:pt x="7044901" y="6045199"/>
                  </a:lnTo>
                  <a:lnTo>
                    <a:pt x="7042196" y="6095999"/>
                  </a:lnTo>
                  <a:lnTo>
                    <a:pt x="7037727" y="6146799"/>
                  </a:lnTo>
                  <a:lnTo>
                    <a:pt x="7031528" y="6184899"/>
                  </a:lnTo>
                  <a:lnTo>
                    <a:pt x="7023631" y="6235699"/>
                  </a:lnTo>
                  <a:lnTo>
                    <a:pt x="7014070" y="6286499"/>
                  </a:lnTo>
                  <a:lnTo>
                    <a:pt x="7002876" y="6324599"/>
                  </a:lnTo>
                  <a:lnTo>
                    <a:pt x="6990084" y="6375399"/>
                  </a:lnTo>
                  <a:lnTo>
                    <a:pt x="6975725" y="6413499"/>
                  </a:lnTo>
                  <a:lnTo>
                    <a:pt x="6959832" y="6464299"/>
                  </a:lnTo>
                  <a:lnTo>
                    <a:pt x="6942440" y="6502399"/>
                  </a:lnTo>
                  <a:lnTo>
                    <a:pt x="6923579" y="6540499"/>
                  </a:lnTo>
                  <a:lnTo>
                    <a:pt x="6903284" y="6578599"/>
                  </a:lnTo>
                  <a:lnTo>
                    <a:pt x="6881587" y="6616699"/>
                  </a:lnTo>
                  <a:lnTo>
                    <a:pt x="6858521" y="6654799"/>
                  </a:lnTo>
                  <a:lnTo>
                    <a:pt x="6834119" y="6692899"/>
                  </a:lnTo>
                  <a:lnTo>
                    <a:pt x="6808413" y="6730999"/>
                  </a:lnTo>
                  <a:lnTo>
                    <a:pt x="6781437" y="6769099"/>
                  </a:lnTo>
                  <a:lnTo>
                    <a:pt x="6753223" y="6807199"/>
                  </a:lnTo>
                  <a:lnTo>
                    <a:pt x="6723805" y="6845299"/>
                  </a:lnTo>
                  <a:lnTo>
                    <a:pt x="6693215" y="6870699"/>
                  </a:lnTo>
                  <a:lnTo>
                    <a:pt x="6661485" y="6908799"/>
                  </a:lnTo>
                  <a:lnTo>
                    <a:pt x="6628650" y="6934199"/>
                  </a:lnTo>
                  <a:lnTo>
                    <a:pt x="6594741" y="6959599"/>
                  </a:lnTo>
                  <a:lnTo>
                    <a:pt x="6559792" y="6997699"/>
                  </a:lnTo>
                  <a:lnTo>
                    <a:pt x="6523835" y="7023099"/>
                  </a:lnTo>
                  <a:lnTo>
                    <a:pt x="6486903" y="7048499"/>
                  </a:lnTo>
                  <a:lnTo>
                    <a:pt x="6449030" y="7073899"/>
                  </a:lnTo>
                  <a:lnTo>
                    <a:pt x="6429638" y="7086599"/>
                  </a:lnTo>
                  <a:close/>
                </a:path>
                <a:path extrusionOk="0" h="7251700" w="7045959">
                  <a:moveTo>
                    <a:pt x="5933043" y="7251699"/>
                  </a:moveTo>
                  <a:lnTo>
                    <a:pt x="1112766" y="7251699"/>
                  </a:lnTo>
                  <a:lnTo>
                    <a:pt x="1066153" y="7238999"/>
                  </a:lnTo>
                  <a:lnTo>
                    <a:pt x="5979656" y="7238999"/>
                  </a:lnTo>
                  <a:lnTo>
                    <a:pt x="5933043" y="7251699"/>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03" name="Google Shape;203;p6"/>
          <p:cNvGrpSpPr/>
          <p:nvPr/>
        </p:nvGrpSpPr>
        <p:grpSpPr>
          <a:xfrm>
            <a:off x="8395380" y="1028699"/>
            <a:ext cx="8787765" cy="8629015"/>
            <a:chOff x="8395380" y="1028699"/>
            <a:chExt cx="8787765" cy="8629015"/>
          </a:xfrm>
        </p:grpSpPr>
        <p:sp>
          <p:nvSpPr>
            <p:cNvPr id="204" name="Google Shape;204;p6"/>
            <p:cNvSpPr/>
            <p:nvPr/>
          </p:nvSpPr>
          <p:spPr>
            <a:xfrm>
              <a:off x="8395380" y="1028699"/>
              <a:ext cx="8787765" cy="8629015"/>
            </a:xfrm>
            <a:custGeom>
              <a:rect b="b" l="l" r="r" t="t"/>
              <a:pathLst>
                <a:path extrusionOk="0" h="8629015" w="8787765">
                  <a:moveTo>
                    <a:pt x="0" y="0"/>
                  </a:moveTo>
                  <a:lnTo>
                    <a:pt x="8787657" y="0"/>
                  </a:lnTo>
                  <a:lnTo>
                    <a:pt x="8787657" y="8628815"/>
                  </a:lnTo>
                  <a:lnTo>
                    <a:pt x="0" y="8628815"/>
                  </a:lnTo>
                  <a:lnTo>
                    <a:pt x="0" y="0"/>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05" name="Google Shape;205;p6"/>
            <p:cNvPicPr preferRelativeResize="0"/>
            <p:nvPr/>
          </p:nvPicPr>
          <p:blipFill rotWithShape="1">
            <a:blip r:embed="rId4">
              <a:alphaModFix/>
            </a:blip>
            <a:srcRect b="0" l="0" r="0" t="0"/>
            <a:stretch/>
          </p:blipFill>
          <p:spPr>
            <a:xfrm>
              <a:off x="9118518" y="3696025"/>
              <a:ext cx="66675" cy="66675"/>
            </a:xfrm>
            <a:prstGeom prst="rect">
              <a:avLst/>
            </a:prstGeom>
            <a:noFill/>
            <a:ln>
              <a:noFill/>
            </a:ln>
          </p:spPr>
        </p:pic>
        <p:pic>
          <p:nvPicPr>
            <p:cNvPr id="206" name="Google Shape;206;p6"/>
            <p:cNvPicPr preferRelativeResize="0"/>
            <p:nvPr/>
          </p:nvPicPr>
          <p:blipFill rotWithShape="1">
            <a:blip r:embed="rId5">
              <a:alphaModFix/>
            </a:blip>
            <a:srcRect b="0" l="0" r="0" t="0"/>
            <a:stretch/>
          </p:blipFill>
          <p:spPr>
            <a:xfrm>
              <a:off x="9118518" y="3943675"/>
              <a:ext cx="66675" cy="66675"/>
            </a:xfrm>
            <a:prstGeom prst="rect">
              <a:avLst/>
            </a:prstGeom>
            <a:noFill/>
            <a:ln>
              <a:noFill/>
            </a:ln>
          </p:spPr>
        </p:pic>
        <p:pic>
          <p:nvPicPr>
            <p:cNvPr id="207" name="Google Shape;207;p6"/>
            <p:cNvPicPr preferRelativeResize="0"/>
            <p:nvPr/>
          </p:nvPicPr>
          <p:blipFill rotWithShape="1">
            <a:blip r:embed="rId5">
              <a:alphaModFix/>
            </a:blip>
            <a:srcRect b="0" l="0" r="0" t="0"/>
            <a:stretch/>
          </p:blipFill>
          <p:spPr>
            <a:xfrm>
              <a:off x="9118518" y="4191325"/>
              <a:ext cx="66675" cy="66675"/>
            </a:xfrm>
            <a:prstGeom prst="rect">
              <a:avLst/>
            </a:prstGeom>
            <a:noFill/>
            <a:ln>
              <a:noFill/>
            </a:ln>
          </p:spPr>
        </p:pic>
        <p:pic>
          <p:nvPicPr>
            <p:cNvPr id="208" name="Google Shape;208;p6"/>
            <p:cNvPicPr preferRelativeResize="0"/>
            <p:nvPr/>
          </p:nvPicPr>
          <p:blipFill rotWithShape="1">
            <a:blip r:embed="rId5">
              <a:alphaModFix/>
            </a:blip>
            <a:srcRect b="0" l="0" r="0" t="0"/>
            <a:stretch/>
          </p:blipFill>
          <p:spPr>
            <a:xfrm>
              <a:off x="9118518" y="4438975"/>
              <a:ext cx="66675" cy="66675"/>
            </a:xfrm>
            <a:prstGeom prst="rect">
              <a:avLst/>
            </a:prstGeom>
            <a:noFill/>
            <a:ln>
              <a:noFill/>
            </a:ln>
          </p:spPr>
        </p:pic>
        <p:pic>
          <p:nvPicPr>
            <p:cNvPr id="209" name="Google Shape;209;p6"/>
            <p:cNvPicPr preferRelativeResize="0"/>
            <p:nvPr/>
          </p:nvPicPr>
          <p:blipFill rotWithShape="1">
            <a:blip r:embed="rId5">
              <a:alphaModFix/>
            </a:blip>
            <a:srcRect b="0" l="0" r="0" t="0"/>
            <a:stretch/>
          </p:blipFill>
          <p:spPr>
            <a:xfrm>
              <a:off x="9118518" y="4686625"/>
              <a:ext cx="66675" cy="66675"/>
            </a:xfrm>
            <a:prstGeom prst="rect">
              <a:avLst/>
            </a:prstGeom>
            <a:noFill/>
            <a:ln>
              <a:noFill/>
            </a:ln>
          </p:spPr>
        </p:pic>
        <p:pic>
          <p:nvPicPr>
            <p:cNvPr id="210" name="Google Shape;210;p6"/>
            <p:cNvPicPr preferRelativeResize="0"/>
            <p:nvPr/>
          </p:nvPicPr>
          <p:blipFill rotWithShape="1">
            <a:blip r:embed="rId5">
              <a:alphaModFix/>
            </a:blip>
            <a:srcRect b="0" l="0" r="0" t="0"/>
            <a:stretch/>
          </p:blipFill>
          <p:spPr>
            <a:xfrm>
              <a:off x="9118518" y="4934275"/>
              <a:ext cx="66675" cy="66675"/>
            </a:xfrm>
            <a:prstGeom prst="rect">
              <a:avLst/>
            </a:prstGeom>
            <a:noFill/>
            <a:ln>
              <a:noFill/>
            </a:ln>
          </p:spPr>
        </p:pic>
        <p:pic>
          <p:nvPicPr>
            <p:cNvPr id="211" name="Google Shape;211;p6"/>
            <p:cNvPicPr preferRelativeResize="0"/>
            <p:nvPr/>
          </p:nvPicPr>
          <p:blipFill rotWithShape="1">
            <a:blip r:embed="rId5">
              <a:alphaModFix/>
            </a:blip>
            <a:srcRect b="0" l="0" r="0" t="0"/>
            <a:stretch/>
          </p:blipFill>
          <p:spPr>
            <a:xfrm>
              <a:off x="9118518" y="5181925"/>
              <a:ext cx="66675" cy="66675"/>
            </a:xfrm>
            <a:prstGeom prst="rect">
              <a:avLst/>
            </a:prstGeom>
            <a:noFill/>
            <a:ln>
              <a:noFill/>
            </a:ln>
          </p:spPr>
        </p:pic>
        <p:pic>
          <p:nvPicPr>
            <p:cNvPr id="212" name="Google Shape;212;p6"/>
            <p:cNvPicPr preferRelativeResize="0"/>
            <p:nvPr/>
          </p:nvPicPr>
          <p:blipFill rotWithShape="1">
            <a:blip r:embed="rId5">
              <a:alphaModFix/>
            </a:blip>
            <a:srcRect b="0" l="0" r="0" t="0"/>
            <a:stretch/>
          </p:blipFill>
          <p:spPr>
            <a:xfrm>
              <a:off x="9118518" y="5429575"/>
              <a:ext cx="66675" cy="66675"/>
            </a:xfrm>
            <a:prstGeom prst="rect">
              <a:avLst/>
            </a:prstGeom>
            <a:noFill/>
            <a:ln>
              <a:noFill/>
            </a:ln>
          </p:spPr>
        </p:pic>
        <p:pic>
          <p:nvPicPr>
            <p:cNvPr id="213" name="Google Shape;213;p6"/>
            <p:cNvPicPr preferRelativeResize="0"/>
            <p:nvPr/>
          </p:nvPicPr>
          <p:blipFill rotWithShape="1">
            <a:blip r:embed="rId5">
              <a:alphaModFix/>
            </a:blip>
            <a:srcRect b="0" l="0" r="0" t="0"/>
            <a:stretch/>
          </p:blipFill>
          <p:spPr>
            <a:xfrm>
              <a:off x="9118518" y="5677225"/>
              <a:ext cx="66675" cy="66675"/>
            </a:xfrm>
            <a:prstGeom prst="rect">
              <a:avLst/>
            </a:prstGeom>
            <a:noFill/>
            <a:ln>
              <a:noFill/>
            </a:ln>
          </p:spPr>
        </p:pic>
        <p:pic>
          <p:nvPicPr>
            <p:cNvPr id="214" name="Google Shape;214;p6"/>
            <p:cNvPicPr preferRelativeResize="0"/>
            <p:nvPr/>
          </p:nvPicPr>
          <p:blipFill rotWithShape="1">
            <a:blip r:embed="rId5">
              <a:alphaModFix/>
            </a:blip>
            <a:srcRect b="0" l="0" r="0" t="0"/>
            <a:stretch/>
          </p:blipFill>
          <p:spPr>
            <a:xfrm>
              <a:off x="9118518" y="5924875"/>
              <a:ext cx="66675" cy="66675"/>
            </a:xfrm>
            <a:prstGeom prst="rect">
              <a:avLst/>
            </a:prstGeom>
            <a:noFill/>
            <a:ln>
              <a:noFill/>
            </a:ln>
          </p:spPr>
        </p:pic>
        <p:pic>
          <p:nvPicPr>
            <p:cNvPr id="215" name="Google Shape;215;p6"/>
            <p:cNvPicPr preferRelativeResize="0"/>
            <p:nvPr/>
          </p:nvPicPr>
          <p:blipFill rotWithShape="1">
            <a:blip r:embed="rId5">
              <a:alphaModFix/>
            </a:blip>
            <a:srcRect b="0" l="0" r="0" t="0"/>
            <a:stretch/>
          </p:blipFill>
          <p:spPr>
            <a:xfrm>
              <a:off x="9118518" y="6172525"/>
              <a:ext cx="66675" cy="66675"/>
            </a:xfrm>
            <a:prstGeom prst="rect">
              <a:avLst/>
            </a:prstGeom>
            <a:noFill/>
            <a:ln>
              <a:noFill/>
            </a:ln>
          </p:spPr>
        </p:pic>
        <p:pic>
          <p:nvPicPr>
            <p:cNvPr id="216" name="Google Shape;216;p6"/>
            <p:cNvPicPr preferRelativeResize="0"/>
            <p:nvPr/>
          </p:nvPicPr>
          <p:blipFill rotWithShape="1">
            <a:blip r:embed="rId5">
              <a:alphaModFix/>
            </a:blip>
            <a:srcRect b="0" l="0" r="0" t="0"/>
            <a:stretch/>
          </p:blipFill>
          <p:spPr>
            <a:xfrm>
              <a:off x="9118518" y="6420175"/>
              <a:ext cx="66675" cy="66675"/>
            </a:xfrm>
            <a:prstGeom prst="rect">
              <a:avLst/>
            </a:prstGeom>
            <a:noFill/>
            <a:ln>
              <a:noFill/>
            </a:ln>
          </p:spPr>
        </p:pic>
        <p:pic>
          <p:nvPicPr>
            <p:cNvPr id="217" name="Google Shape;217;p6"/>
            <p:cNvPicPr preferRelativeResize="0"/>
            <p:nvPr/>
          </p:nvPicPr>
          <p:blipFill rotWithShape="1">
            <a:blip r:embed="rId5">
              <a:alphaModFix/>
            </a:blip>
            <a:srcRect b="0" l="0" r="0" t="0"/>
            <a:stretch/>
          </p:blipFill>
          <p:spPr>
            <a:xfrm>
              <a:off x="9118518" y="6667825"/>
              <a:ext cx="66675" cy="66675"/>
            </a:xfrm>
            <a:prstGeom prst="rect">
              <a:avLst/>
            </a:prstGeom>
            <a:noFill/>
            <a:ln>
              <a:noFill/>
            </a:ln>
          </p:spPr>
        </p:pic>
        <p:pic>
          <p:nvPicPr>
            <p:cNvPr id="218" name="Google Shape;218;p6"/>
            <p:cNvPicPr preferRelativeResize="0"/>
            <p:nvPr/>
          </p:nvPicPr>
          <p:blipFill rotWithShape="1">
            <a:blip r:embed="rId5">
              <a:alphaModFix/>
            </a:blip>
            <a:srcRect b="0" l="0" r="0" t="0"/>
            <a:stretch/>
          </p:blipFill>
          <p:spPr>
            <a:xfrm>
              <a:off x="9118518" y="6915475"/>
              <a:ext cx="66675" cy="66675"/>
            </a:xfrm>
            <a:prstGeom prst="rect">
              <a:avLst/>
            </a:prstGeom>
            <a:noFill/>
            <a:ln>
              <a:noFill/>
            </a:ln>
          </p:spPr>
        </p:pic>
        <p:pic>
          <p:nvPicPr>
            <p:cNvPr id="219" name="Google Shape;219;p6"/>
            <p:cNvPicPr preferRelativeResize="0"/>
            <p:nvPr/>
          </p:nvPicPr>
          <p:blipFill rotWithShape="1">
            <a:blip r:embed="rId5">
              <a:alphaModFix/>
            </a:blip>
            <a:srcRect b="0" l="0" r="0" t="0"/>
            <a:stretch/>
          </p:blipFill>
          <p:spPr>
            <a:xfrm>
              <a:off x="9118518" y="7163125"/>
              <a:ext cx="66675" cy="66675"/>
            </a:xfrm>
            <a:prstGeom prst="rect">
              <a:avLst/>
            </a:prstGeom>
            <a:noFill/>
            <a:ln>
              <a:noFill/>
            </a:ln>
          </p:spPr>
        </p:pic>
        <p:pic>
          <p:nvPicPr>
            <p:cNvPr id="220" name="Google Shape;220;p6"/>
            <p:cNvPicPr preferRelativeResize="0"/>
            <p:nvPr/>
          </p:nvPicPr>
          <p:blipFill rotWithShape="1">
            <a:blip r:embed="rId5">
              <a:alphaModFix/>
            </a:blip>
            <a:srcRect b="0" l="0" r="0" t="0"/>
            <a:stretch/>
          </p:blipFill>
          <p:spPr>
            <a:xfrm>
              <a:off x="9118518" y="7410775"/>
              <a:ext cx="66675" cy="66675"/>
            </a:xfrm>
            <a:prstGeom prst="rect">
              <a:avLst/>
            </a:prstGeom>
            <a:noFill/>
            <a:ln>
              <a:noFill/>
            </a:ln>
          </p:spPr>
        </p:pic>
      </p:grpSp>
      <p:sp>
        <p:nvSpPr>
          <p:cNvPr id="221" name="Google Shape;221;p6"/>
          <p:cNvSpPr txBox="1"/>
          <p:nvPr>
            <p:ph type="title"/>
          </p:nvPr>
        </p:nvSpPr>
        <p:spPr>
          <a:xfrm>
            <a:off x="1962998" y="1377919"/>
            <a:ext cx="5212715" cy="565785"/>
          </a:xfrm>
          <a:prstGeom prst="rect">
            <a:avLst/>
          </a:prstGeom>
          <a:noFill/>
          <a:ln>
            <a:noFill/>
          </a:ln>
        </p:spPr>
        <p:txBody>
          <a:bodyPr anchorCtr="0" anchor="t" bIns="0" lIns="0" spcFirstLastPara="1" rIns="0" wrap="square" tIns="12050">
            <a:spAutoFit/>
          </a:bodyPr>
          <a:lstStyle/>
          <a:p>
            <a:pPr indent="0" lvl="0" marL="706755" rtl="0" algn="l">
              <a:lnSpc>
                <a:spcPct val="100000"/>
              </a:lnSpc>
              <a:spcBef>
                <a:spcPts val="0"/>
              </a:spcBef>
              <a:spcAft>
                <a:spcPts val="0"/>
              </a:spcAft>
              <a:buNone/>
            </a:pPr>
            <a:r>
              <a:rPr lang="en-US" u="none"/>
              <a:t>TENDA AC6 - AC1200</a:t>
            </a:r>
            <a:endParaRPr/>
          </a:p>
        </p:txBody>
      </p:sp>
      <p:sp>
        <p:nvSpPr>
          <p:cNvPr id="222" name="Google Shape;222;p6"/>
          <p:cNvSpPr txBox="1"/>
          <p:nvPr/>
        </p:nvSpPr>
        <p:spPr>
          <a:xfrm>
            <a:off x="8395380" y="1028699"/>
            <a:ext cx="8787765" cy="8629015"/>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t/>
            </a:r>
            <a:endParaRPr sz="3000">
              <a:latin typeface="Times New Roman"/>
              <a:ea typeface="Times New Roman"/>
              <a:cs typeface="Times New Roman"/>
              <a:sym typeface="Times New Roman"/>
            </a:endParaRPr>
          </a:p>
          <a:p>
            <a:pPr indent="0" lvl="0" marL="0" rtl="0" algn="l">
              <a:lnSpc>
                <a:spcPct val="100000"/>
              </a:lnSpc>
              <a:spcBef>
                <a:spcPts val="2970"/>
              </a:spcBef>
              <a:spcAft>
                <a:spcPts val="0"/>
              </a:spcAft>
              <a:buNone/>
            </a:pPr>
            <a:r>
              <a:t/>
            </a:r>
            <a:endParaRPr sz="3000">
              <a:latin typeface="Times New Roman"/>
              <a:ea typeface="Times New Roman"/>
              <a:cs typeface="Times New Roman"/>
              <a:sym typeface="Times New Roman"/>
            </a:endParaRPr>
          </a:p>
          <a:p>
            <a:pPr indent="0" lvl="0" marL="608330" rtl="0" algn="l">
              <a:lnSpc>
                <a:spcPct val="100000"/>
              </a:lnSpc>
              <a:spcBef>
                <a:spcPts val="0"/>
              </a:spcBef>
              <a:spcAft>
                <a:spcPts val="0"/>
              </a:spcAft>
              <a:buNone/>
            </a:pPr>
            <a:r>
              <a:rPr lang="en-US" sz="3000">
                <a:solidFill>
                  <a:srgbClr val="FFFFFF"/>
                </a:solidFill>
                <a:latin typeface="Arial Black"/>
                <a:ea typeface="Arial Black"/>
                <a:cs typeface="Arial Black"/>
                <a:sym typeface="Arial Black"/>
              </a:rPr>
              <a:t>SPESIFIKASI ROUTER</a:t>
            </a:r>
            <a:endParaRPr sz="3000">
              <a:latin typeface="Arial Black"/>
              <a:ea typeface="Arial Black"/>
              <a:cs typeface="Arial Black"/>
              <a:sym typeface="Arial Black"/>
            </a:endParaRPr>
          </a:p>
          <a:p>
            <a:pPr indent="0" lvl="0" marL="608330" marR="3164840" rtl="0" algn="l">
              <a:lnSpc>
                <a:spcPct val="116100"/>
              </a:lnSpc>
              <a:spcBef>
                <a:spcPts val="2710"/>
              </a:spcBef>
              <a:spcAft>
                <a:spcPts val="0"/>
              </a:spcAft>
              <a:buNone/>
            </a:pPr>
            <a:r>
              <a:rPr lang="en-US" sz="1400">
                <a:solidFill>
                  <a:srgbClr val="FFFFFF"/>
                </a:solidFill>
                <a:latin typeface="Trebuchet MS"/>
                <a:ea typeface="Trebuchet MS"/>
                <a:cs typeface="Trebuchet MS"/>
                <a:sym typeface="Trebuchet MS"/>
              </a:rPr>
              <a:t>Berikut adalah versi yang lebih rapi, singkat, dan sederhana: Hardware</a:t>
            </a:r>
            <a:endParaRPr sz="1400">
              <a:latin typeface="Trebuchet MS"/>
              <a:ea typeface="Trebuchet MS"/>
              <a:cs typeface="Trebuchet MS"/>
              <a:sym typeface="Trebuchet MS"/>
            </a:endParaRPr>
          </a:p>
          <a:p>
            <a:pPr indent="0" lvl="0" marL="913130" rtl="0" algn="l">
              <a:lnSpc>
                <a:spcPct val="100000"/>
              </a:lnSpc>
              <a:spcBef>
                <a:spcPts val="270"/>
              </a:spcBef>
              <a:spcAft>
                <a:spcPts val="0"/>
              </a:spcAft>
              <a:buNone/>
            </a:pPr>
            <a:r>
              <a:rPr lang="en-US" sz="1400">
                <a:solidFill>
                  <a:srgbClr val="FFFFFF"/>
                </a:solidFill>
                <a:latin typeface="Trebuchet MS"/>
                <a:ea typeface="Trebuchet MS"/>
                <a:cs typeface="Trebuchet MS"/>
                <a:sym typeface="Trebuchet MS"/>
              </a:rPr>
              <a:t>Standar &amp; Protokol:</a:t>
            </a:r>
            <a:endParaRPr sz="1400">
              <a:latin typeface="Trebuchet MS"/>
              <a:ea typeface="Trebuchet MS"/>
              <a:cs typeface="Trebuchet MS"/>
              <a:sym typeface="Trebuchet MS"/>
            </a:endParaRPr>
          </a:p>
          <a:p>
            <a:pPr indent="0" lvl="0" marL="913130" rtl="0" algn="l">
              <a:lnSpc>
                <a:spcPct val="100000"/>
              </a:lnSpc>
              <a:spcBef>
                <a:spcPts val="270"/>
              </a:spcBef>
              <a:spcAft>
                <a:spcPts val="0"/>
              </a:spcAft>
              <a:buNone/>
            </a:pPr>
            <a:r>
              <a:rPr lang="en-US" sz="1400">
                <a:solidFill>
                  <a:srgbClr val="FFFFFF"/>
                </a:solidFill>
                <a:latin typeface="Trebuchet MS"/>
                <a:ea typeface="Trebuchet MS"/>
                <a:cs typeface="Trebuchet MS"/>
                <a:sym typeface="Trebuchet MS"/>
              </a:rPr>
              <a:t>IEEE 802.3, IEEE 802.3u</a:t>
            </a:r>
            <a:endParaRPr sz="1400">
              <a:latin typeface="Trebuchet MS"/>
              <a:ea typeface="Trebuchet MS"/>
              <a:cs typeface="Trebuchet MS"/>
              <a:sym typeface="Trebuchet MS"/>
            </a:endParaRPr>
          </a:p>
          <a:p>
            <a:pPr indent="0" lvl="0" marL="913130" rtl="0" algn="l">
              <a:lnSpc>
                <a:spcPct val="100000"/>
              </a:lnSpc>
              <a:spcBef>
                <a:spcPts val="270"/>
              </a:spcBef>
              <a:spcAft>
                <a:spcPts val="0"/>
              </a:spcAft>
              <a:buNone/>
            </a:pPr>
            <a:r>
              <a:rPr lang="en-US" sz="1400">
                <a:solidFill>
                  <a:srgbClr val="FFFFFF"/>
                </a:solidFill>
                <a:latin typeface="Trebuchet MS"/>
                <a:ea typeface="Trebuchet MS"/>
                <a:cs typeface="Trebuchet MS"/>
                <a:sym typeface="Trebuchet MS"/>
              </a:rPr>
              <a:t>Antarmuka:</a:t>
            </a:r>
            <a:endParaRPr sz="1400">
              <a:latin typeface="Trebuchet MS"/>
              <a:ea typeface="Trebuchet MS"/>
              <a:cs typeface="Trebuchet MS"/>
              <a:sym typeface="Trebuchet MS"/>
            </a:endParaRPr>
          </a:p>
          <a:p>
            <a:pPr indent="0" lvl="0" marL="913130" marR="5659120" rtl="0" algn="just">
              <a:lnSpc>
                <a:spcPct val="116100"/>
              </a:lnSpc>
              <a:spcBef>
                <a:spcPts val="0"/>
              </a:spcBef>
              <a:spcAft>
                <a:spcPts val="0"/>
              </a:spcAft>
              <a:buNone/>
            </a:pPr>
            <a:r>
              <a:rPr lang="en-US" sz="1400">
                <a:solidFill>
                  <a:srgbClr val="FFFFFF"/>
                </a:solidFill>
                <a:latin typeface="Trebuchet MS"/>
                <a:ea typeface="Trebuchet MS"/>
                <a:cs typeface="Trebuchet MS"/>
                <a:sym typeface="Trebuchet MS"/>
              </a:rPr>
              <a:t>1 x 10/100Mbps WAN port 3 x 10/100Mbps LAN ports Antena:</a:t>
            </a:r>
            <a:endParaRPr sz="1400">
              <a:latin typeface="Trebuchet MS"/>
              <a:ea typeface="Trebuchet MS"/>
              <a:cs typeface="Trebuchet MS"/>
              <a:sym typeface="Trebuchet MS"/>
            </a:endParaRPr>
          </a:p>
          <a:p>
            <a:pPr indent="0" lvl="0" marL="913130" marR="5756910" rtl="0" algn="just">
              <a:lnSpc>
                <a:spcPct val="116100"/>
              </a:lnSpc>
              <a:spcBef>
                <a:spcPts val="0"/>
              </a:spcBef>
              <a:spcAft>
                <a:spcPts val="0"/>
              </a:spcAft>
              <a:buNone/>
            </a:pPr>
            <a:r>
              <a:rPr lang="en-US" sz="1400">
                <a:solidFill>
                  <a:srgbClr val="FFFFFF"/>
                </a:solidFill>
                <a:latin typeface="Trebuchet MS"/>
                <a:ea typeface="Trebuchet MS"/>
                <a:cs typeface="Trebuchet MS"/>
                <a:sym typeface="Trebuchet MS"/>
              </a:rPr>
              <a:t>4 x 6dBi antena eksternal Tombol:</a:t>
            </a:r>
            <a:endParaRPr sz="1400">
              <a:latin typeface="Trebuchet MS"/>
              <a:ea typeface="Trebuchet MS"/>
              <a:cs typeface="Trebuchet MS"/>
              <a:sym typeface="Trebuchet MS"/>
            </a:endParaRPr>
          </a:p>
          <a:p>
            <a:pPr indent="0" lvl="0" marL="913130" marR="6181090" rtl="0" algn="l">
              <a:lnSpc>
                <a:spcPct val="116100"/>
              </a:lnSpc>
              <a:spcBef>
                <a:spcPts val="0"/>
              </a:spcBef>
              <a:spcAft>
                <a:spcPts val="0"/>
              </a:spcAft>
              <a:buNone/>
            </a:pPr>
            <a:r>
              <a:rPr lang="en-US" sz="1400">
                <a:solidFill>
                  <a:srgbClr val="FFFFFF"/>
                </a:solidFill>
                <a:latin typeface="Trebuchet MS"/>
                <a:ea typeface="Trebuchet MS"/>
                <a:cs typeface="Trebuchet MS"/>
                <a:sym typeface="Trebuchet MS"/>
              </a:rPr>
              <a:t>1 x WiFi/WPS button Daya:</a:t>
            </a:r>
            <a:endParaRPr sz="1400">
              <a:latin typeface="Trebuchet MS"/>
              <a:ea typeface="Trebuchet MS"/>
              <a:cs typeface="Trebuchet MS"/>
              <a:sym typeface="Trebuchet MS"/>
            </a:endParaRPr>
          </a:p>
          <a:p>
            <a:pPr indent="0" lvl="0" marL="913130" rtl="0" algn="l">
              <a:lnSpc>
                <a:spcPct val="100000"/>
              </a:lnSpc>
              <a:spcBef>
                <a:spcPts val="270"/>
              </a:spcBef>
              <a:spcAft>
                <a:spcPts val="0"/>
              </a:spcAft>
              <a:buNone/>
            </a:pPr>
            <a:r>
              <a:rPr lang="en-US" sz="1400">
                <a:solidFill>
                  <a:srgbClr val="FFFFFF"/>
                </a:solidFill>
                <a:latin typeface="Trebuchet MS"/>
                <a:ea typeface="Trebuchet MS"/>
                <a:cs typeface="Trebuchet MS"/>
                <a:sym typeface="Trebuchet MS"/>
              </a:rPr>
              <a:t>Input: 100-240V—50/60Hz 0.4A</a:t>
            </a:r>
            <a:endParaRPr sz="1400">
              <a:latin typeface="Trebuchet MS"/>
              <a:ea typeface="Trebuchet MS"/>
              <a:cs typeface="Trebuchet MS"/>
              <a:sym typeface="Trebuchet MS"/>
            </a:endParaRPr>
          </a:p>
          <a:p>
            <a:pPr indent="0" lvl="0" marL="913130" marR="6396355" rtl="0" algn="l">
              <a:lnSpc>
                <a:spcPct val="116100"/>
              </a:lnSpc>
              <a:spcBef>
                <a:spcPts val="0"/>
              </a:spcBef>
              <a:spcAft>
                <a:spcPts val="0"/>
              </a:spcAft>
              <a:buNone/>
            </a:pPr>
            <a:r>
              <a:rPr lang="en-US" sz="1400">
                <a:solidFill>
                  <a:srgbClr val="FFFFFF"/>
                </a:solidFill>
                <a:latin typeface="Trebuchet MS"/>
                <a:ea typeface="Trebuchet MS"/>
                <a:cs typeface="Trebuchet MS"/>
                <a:sym typeface="Trebuchet MS"/>
              </a:rPr>
              <a:t>Output: DC 9V/1A Dimensi:</a:t>
            </a:r>
            <a:endParaRPr sz="1400">
              <a:latin typeface="Trebuchet MS"/>
              <a:ea typeface="Trebuchet MS"/>
              <a:cs typeface="Trebuchet MS"/>
              <a:sym typeface="Trebuchet MS"/>
            </a:endParaRPr>
          </a:p>
          <a:p>
            <a:pPr indent="0" lvl="0" marL="913130" marR="4607560" rtl="0" algn="l">
              <a:lnSpc>
                <a:spcPct val="116100"/>
              </a:lnSpc>
              <a:spcBef>
                <a:spcPts val="0"/>
              </a:spcBef>
              <a:spcAft>
                <a:spcPts val="0"/>
              </a:spcAft>
              <a:buNone/>
            </a:pPr>
            <a:r>
              <a:rPr lang="en-US" sz="1400">
                <a:solidFill>
                  <a:srgbClr val="FFFFFF"/>
                </a:solidFill>
                <a:latin typeface="Trebuchet MS"/>
                <a:ea typeface="Trebuchet MS"/>
                <a:cs typeface="Trebuchet MS"/>
                <a:sym typeface="Trebuchet MS"/>
              </a:rPr>
              <a:t>220mm x 141.5mm x 49mm (L x W x H) Indikator LED:</a:t>
            </a:r>
            <a:endParaRPr sz="1400">
              <a:latin typeface="Trebuchet MS"/>
              <a:ea typeface="Trebuchet MS"/>
              <a:cs typeface="Trebuchet MS"/>
              <a:sym typeface="Trebuchet MS"/>
            </a:endParaRPr>
          </a:p>
          <a:p>
            <a:pPr indent="0" lvl="0" marL="913130" rtl="0" algn="l">
              <a:lnSpc>
                <a:spcPct val="100000"/>
              </a:lnSpc>
              <a:spcBef>
                <a:spcPts val="270"/>
              </a:spcBef>
              <a:spcAft>
                <a:spcPts val="0"/>
              </a:spcAft>
              <a:buNone/>
            </a:pPr>
            <a:r>
              <a:rPr lang="en-US" sz="1400">
                <a:solidFill>
                  <a:srgbClr val="FFFFFF"/>
                </a:solidFill>
                <a:latin typeface="Trebuchet MS"/>
                <a:ea typeface="Trebuchet MS"/>
                <a:cs typeface="Trebuchet MS"/>
                <a:sym typeface="Trebuchet MS"/>
              </a:rPr>
              <a:t>SYS, WAN, LAN, WiFi</a:t>
            </a:r>
            <a:endParaRPr sz="14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4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40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400">
              <a:latin typeface="Trebuchet MS"/>
              <a:ea typeface="Trebuchet MS"/>
              <a:cs typeface="Trebuchet MS"/>
              <a:sym typeface="Trebuchet MS"/>
            </a:endParaRPr>
          </a:p>
          <a:p>
            <a:pPr indent="0" lvl="0" marL="0" rtl="0" algn="l">
              <a:lnSpc>
                <a:spcPct val="100000"/>
              </a:lnSpc>
              <a:spcBef>
                <a:spcPts val="175"/>
              </a:spcBef>
              <a:spcAft>
                <a:spcPts val="0"/>
              </a:spcAft>
              <a:buNone/>
            </a:pPr>
            <a:r>
              <a:t/>
            </a:r>
            <a:endParaRPr sz="1400">
              <a:latin typeface="Trebuchet MS"/>
              <a:ea typeface="Trebuchet MS"/>
              <a:cs typeface="Trebuchet MS"/>
              <a:sym typeface="Trebuchet MS"/>
            </a:endParaRPr>
          </a:p>
          <a:p>
            <a:pPr indent="0" lvl="0" marL="608330" rtl="0" algn="l">
              <a:lnSpc>
                <a:spcPct val="100000"/>
              </a:lnSpc>
              <a:spcBef>
                <a:spcPts val="0"/>
              </a:spcBef>
              <a:spcAft>
                <a:spcPts val="0"/>
              </a:spcAft>
              <a:buNone/>
            </a:pPr>
            <a:r>
              <a:rPr lang="en-US" sz="5200">
                <a:solidFill>
                  <a:srgbClr val="FFFFFF"/>
                </a:solidFill>
                <a:latin typeface="Arial Black"/>
                <a:ea typeface="Arial Black"/>
                <a:cs typeface="Arial Black"/>
                <a:sym typeface="Arial Black"/>
              </a:rPr>
              <a:t>Rp 275.000</a:t>
            </a:r>
            <a:endParaRPr sz="5200">
              <a:latin typeface="Arial Black"/>
              <a:ea typeface="Arial Black"/>
              <a:cs typeface="Arial Black"/>
              <a:sym typeface="Arial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6" name="Shape 226"/>
        <p:cNvGrpSpPr/>
        <p:nvPr/>
      </p:nvGrpSpPr>
      <p:grpSpPr>
        <a:xfrm>
          <a:off x="0" y="0"/>
          <a:ext cx="0" cy="0"/>
          <a:chOff x="0" y="0"/>
          <a:chExt cx="0" cy="0"/>
        </a:xfrm>
      </p:grpSpPr>
      <p:sp>
        <p:nvSpPr>
          <p:cNvPr id="227" name="Google Shape;227;p7"/>
          <p:cNvSpPr/>
          <p:nvPr/>
        </p:nvSpPr>
        <p:spPr>
          <a:xfrm>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77ABC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28" name="Google Shape;228;p7"/>
          <p:cNvPicPr preferRelativeResize="0"/>
          <p:nvPr/>
        </p:nvPicPr>
        <p:blipFill rotWithShape="1">
          <a:blip r:embed="rId3">
            <a:alphaModFix/>
          </a:blip>
          <a:srcRect b="0" l="0" r="0" t="0"/>
          <a:stretch/>
        </p:blipFill>
        <p:spPr>
          <a:xfrm>
            <a:off x="11236208" y="0"/>
            <a:ext cx="7051791" cy="3653745"/>
          </a:xfrm>
          <a:prstGeom prst="rect">
            <a:avLst/>
          </a:prstGeom>
          <a:noFill/>
          <a:ln>
            <a:noFill/>
          </a:ln>
        </p:spPr>
      </p:pic>
      <p:grpSp>
        <p:nvGrpSpPr>
          <p:cNvPr id="229" name="Google Shape;229;p7"/>
          <p:cNvGrpSpPr/>
          <p:nvPr/>
        </p:nvGrpSpPr>
        <p:grpSpPr>
          <a:xfrm>
            <a:off x="0" y="0"/>
            <a:ext cx="17194517" cy="9448390"/>
            <a:chOff x="0" y="0"/>
            <a:chExt cx="17194517" cy="9448390"/>
          </a:xfrm>
        </p:grpSpPr>
        <p:pic>
          <p:nvPicPr>
            <p:cNvPr id="230" name="Google Shape;230;p7"/>
            <p:cNvPicPr preferRelativeResize="0"/>
            <p:nvPr/>
          </p:nvPicPr>
          <p:blipFill rotWithShape="1">
            <a:blip r:embed="rId4">
              <a:alphaModFix/>
            </a:blip>
            <a:srcRect b="0" l="0" r="0" t="0"/>
            <a:stretch/>
          </p:blipFill>
          <p:spPr>
            <a:xfrm>
              <a:off x="0" y="0"/>
              <a:ext cx="7014980" cy="3653745"/>
            </a:xfrm>
            <a:prstGeom prst="rect">
              <a:avLst/>
            </a:prstGeom>
            <a:noFill/>
            <a:ln>
              <a:noFill/>
            </a:ln>
          </p:spPr>
        </p:pic>
        <p:sp>
          <p:nvSpPr>
            <p:cNvPr id="231" name="Google Shape;231;p7"/>
            <p:cNvSpPr/>
            <p:nvPr/>
          </p:nvSpPr>
          <p:spPr>
            <a:xfrm>
              <a:off x="3997207" y="0"/>
              <a:ext cx="7258050" cy="3653790"/>
            </a:xfrm>
            <a:custGeom>
              <a:rect b="b" l="l" r="r" t="t"/>
              <a:pathLst>
                <a:path extrusionOk="0" h="3653790" w="7258050">
                  <a:moveTo>
                    <a:pt x="4129399" y="3653745"/>
                  </a:moveTo>
                  <a:lnTo>
                    <a:pt x="0" y="3653745"/>
                  </a:lnTo>
                  <a:lnTo>
                    <a:pt x="0" y="2113519"/>
                  </a:lnTo>
                  <a:lnTo>
                    <a:pt x="30695" y="2091746"/>
                  </a:lnTo>
                  <a:lnTo>
                    <a:pt x="0" y="2084286"/>
                  </a:lnTo>
                  <a:lnTo>
                    <a:pt x="0" y="0"/>
                  </a:lnTo>
                  <a:lnTo>
                    <a:pt x="7257547" y="0"/>
                  </a:lnTo>
                  <a:lnTo>
                    <a:pt x="7257547" y="2084286"/>
                  </a:lnTo>
                  <a:lnTo>
                    <a:pt x="7244440" y="2102545"/>
                  </a:lnTo>
                  <a:lnTo>
                    <a:pt x="7257478" y="2113519"/>
                  </a:lnTo>
                  <a:lnTo>
                    <a:pt x="7257547" y="3607935"/>
                  </a:lnTo>
                  <a:lnTo>
                    <a:pt x="5406669" y="3607935"/>
                  </a:lnTo>
                  <a:lnTo>
                    <a:pt x="5363271" y="3640899"/>
                  </a:lnTo>
                  <a:lnTo>
                    <a:pt x="4175862" y="3640899"/>
                  </a:lnTo>
                  <a:lnTo>
                    <a:pt x="4169054" y="3646893"/>
                  </a:lnTo>
                  <a:lnTo>
                    <a:pt x="4149705" y="3646893"/>
                  </a:lnTo>
                  <a:lnTo>
                    <a:pt x="4129399" y="3653745"/>
                  </a:lnTo>
                  <a:close/>
                </a:path>
                <a:path extrusionOk="0" h="3653790" w="7258050">
                  <a:moveTo>
                    <a:pt x="5539584" y="3653745"/>
                  </a:moveTo>
                  <a:lnTo>
                    <a:pt x="5484760" y="3653745"/>
                  </a:lnTo>
                  <a:lnTo>
                    <a:pt x="5406669" y="3607935"/>
                  </a:lnTo>
                  <a:lnTo>
                    <a:pt x="7257547" y="3607935"/>
                  </a:lnTo>
                  <a:lnTo>
                    <a:pt x="7257547" y="3620970"/>
                  </a:lnTo>
                  <a:lnTo>
                    <a:pt x="5573651" y="3620970"/>
                  </a:lnTo>
                  <a:lnTo>
                    <a:pt x="5539584" y="3653745"/>
                  </a:lnTo>
                  <a:close/>
                </a:path>
                <a:path extrusionOk="0" h="3653790" w="7258050">
                  <a:moveTo>
                    <a:pt x="7257547" y="3653745"/>
                  </a:moveTo>
                  <a:lnTo>
                    <a:pt x="5682078" y="3653745"/>
                  </a:lnTo>
                  <a:lnTo>
                    <a:pt x="5573651" y="3620970"/>
                  </a:lnTo>
                  <a:lnTo>
                    <a:pt x="7257547" y="3620970"/>
                  </a:lnTo>
                  <a:lnTo>
                    <a:pt x="7257547" y="3653745"/>
                  </a:lnTo>
                  <a:close/>
                </a:path>
                <a:path extrusionOk="0" h="3653790" w="7258050">
                  <a:moveTo>
                    <a:pt x="5346359" y="3653745"/>
                  </a:moveTo>
                  <a:lnTo>
                    <a:pt x="4190202" y="3653745"/>
                  </a:lnTo>
                  <a:lnTo>
                    <a:pt x="4175862" y="3640899"/>
                  </a:lnTo>
                  <a:lnTo>
                    <a:pt x="5363271" y="3640899"/>
                  </a:lnTo>
                  <a:lnTo>
                    <a:pt x="5346359" y="3653745"/>
                  </a:lnTo>
                  <a:close/>
                </a:path>
                <a:path extrusionOk="0" h="3653790" w="7258050">
                  <a:moveTo>
                    <a:pt x="4161274" y="3653745"/>
                  </a:moveTo>
                  <a:lnTo>
                    <a:pt x="4158806" y="3653745"/>
                  </a:lnTo>
                  <a:lnTo>
                    <a:pt x="4149705" y="3646893"/>
                  </a:lnTo>
                  <a:lnTo>
                    <a:pt x="4169054" y="3646893"/>
                  </a:lnTo>
                  <a:lnTo>
                    <a:pt x="4161274" y="3653745"/>
                  </a:lnTo>
                  <a:close/>
                </a:path>
              </a:pathLst>
            </a:custGeom>
            <a:solidFill>
              <a:srgbClr val="FAF4E3"/>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32" name="Google Shape;232;p7"/>
            <p:cNvPicPr preferRelativeResize="0"/>
            <p:nvPr/>
          </p:nvPicPr>
          <p:blipFill rotWithShape="1">
            <a:blip r:embed="rId5">
              <a:alphaModFix/>
            </a:blip>
            <a:srcRect b="0" l="0" r="0" t="0"/>
            <a:stretch/>
          </p:blipFill>
          <p:spPr>
            <a:xfrm>
              <a:off x="3997207" y="0"/>
              <a:ext cx="12541871" cy="9448087"/>
            </a:xfrm>
            <a:prstGeom prst="rect">
              <a:avLst/>
            </a:prstGeom>
            <a:noFill/>
            <a:ln>
              <a:noFill/>
            </a:ln>
          </p:spPr>
        </p:pic>
        <p:sp>
          <p:nvSpPr>
            <p:cNvPr id="233" name="Google Shape;233;p7"/>
            <p:cNvSpPr/>
            <p:nvPr/>
          </p:nvSpPr>
          <p:spPr>
            <a:xfrm>
              <a:off x="8986181" y="1797139"/>
              <a:ext cx="6716395" cy="7018655"/>
            </a:xfrm>
            <a:custGeom>
              <a:rect b="b" l="l" r="r" t="t"/>
              <a:pathLst>
                <a:path extrusionOk="0" h="7018655" w="6716394">
                  <a:moveTo>
                    <a:pt x="6716063" y="7018215"/>
                  </a:moveTo>
                  <a:lnTo>
                    <a:pt x="0" y="7018215"/>
                  </a:lnTo>
                  <a:lnTo>
                    <a:pt x="0" y="0"/>
                  </a:lnTo>
                  <a:lnTo>
                    <a:pt x="6716063" y="0"/>
                  </a:lnTo>
                  <a:lnTo>
                    <a:pt x="6716063" y="701821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4" name="Google Shape;234;p7"/>
            <p:cNvSpPr/>
            <p:nvPr/>
          </p:nvSpPr>
          <p:spPr>
            <a:xfrm>
              <a:off x="11923531" y="839418"/>
              <a:ext cx="636905" cy="2453005"/>
            </a:xfrm>
            <a:custGeom>
              <a:rect b="b" l="l" r="r" t="t"/>
              <a:pathLst>
                <a:path extrusionOk="0" h="2453004" w="636904">
                  <a:moveTo>
                    <a:pt x="91961" y="649473"/>
                  </a:moveTo>
                  <a:lnTo>
                    <a:pt x="51628" y="632145"/>
                  </a:lnTo>
                  <a:lnTo>
                    <a:pt x="34865" y="591381"/>
                  </a:lnTo>
                  <a:lnTo>
                    <a:pt x="35228" y="583973"/>
                  </a:lnTo>
                  <a:lnTo>
                    <a:pt x="36974" y="576628"/>
                  </a:lnTo>
                  <a:lnTo>
                    <a:pt x="44751" y="524466"/>
                  </a:lnTo>
                  <a:lnTo>
                    <a:pt x="53293" y="471987"/>
                  </a:lnTo>
                  <a:lnTo>
                    <a:pt x="63132" y="419535"/>
                  </a:lnTo>
                  <a:lnTo>
                    <a:pt x="74800" y="367453"/>
                  </a:lnTo>
                  <a:lnTo>
                    <a:pt x="88829" y="316083"/>
                  </a:lnTo>
                  <a:lnTo>
                    <a:pt x="105750" y="265768"/>
                  </a:lnTo>
                  <a:lnTo>
                    <a:pt x="126094" y="216851"/>
                  </a:lnTo>
                  <a:lnTo>
                    <a:pt x="150395" y="169676"/>
                  </a:lnTo>
                  <a:lnTo>
                    <a:pt x="176530" y="128441"/>
                  </a:lnTo>
                  <a:lnTo>
                    <a:pt x="207853" y="91001"/>
                  </a:lnTo>
                  <a:lnTo>
                    <a:pt x="243799" y="57965"/>
                  </a:lnTo>
                  <a:lnTo>
                    <a:pt x="283777" y="29942"/>
                  </a:lnTo>
                  <a:lnTo>
                    <a:pt x="328198" y="8126"/>
                  </a:lnTo>
                  <a:lnTo>
                    <a:pt x="377008" y="0"/>
                  </a:lnTo>
                  <a:lnTo>
                    <a:pt x="403646" y="4610"/>
                  </a:lnTo>
                  <a:lnTo>
                    <a:pt x="452304" y="24913"/>
                  </a:lnTo>
                  <a:lnTo>
                    <a:pt x="495627" y="57675"/>
                  </a:lnTo>
                  <a:lnTo>
                    <a:pt x="532035" y="97485"/>
                  </a:lnTo>
                  <a:lnTo>
                    <a:pt x="542619" y="113420"/>
                  </a:lnTo>
                  <a:lnTo>
                    <a:pt x="373832" y="113420"/>
                  </a:lnTo>
                  <a:lnTo>
                    <a:pt x="371110" y="115008"/>
                  </a:lnTo>
                  <a:lnTo>
                    <a:pt x="372026" y="115008"/>
                  </a:lnTo>
                  <a:lnTo>
                    <a:pt x="354778" y="122124"/>
                  </a:lnTo>
                  <a:lnTo>
                    <a:pt x="335080" y="133041"/>
                  </a:lnTo>
                  <a:lnTo>
                    <a:pt x="299882" y="161510"/>
                  </a:lnTo>
                  <a:lnTo>
                    <a:pt x="265183" y="203156"/>
                  </a:lnTo>
                  <a:lnTo>
                    <a:pt x="237501" y="250715"/>
                  </a:lnTo>
                  <a:lnTo>
                    <a:pt x="215604" y="301931"/>
                  </a:lnTo>
                  <a:lnTo>
                    <a:pt x="198258" y="354551"/>
                  </a:lnTo>
                  <a:lnTo>
                    <a:pt x="185356" y="404533"/>
                  </a:lnTo>
                  <a:lnTo>
                    <a:pt x="173844" y="454794"/>
                  </a:lnTo>
                  <a:lnTo>
                    <a:pt x="163725" y="505334"/>
                  </a:lnTo>
                  <a:lnTo>
                    <a:pt x="155000" y="556153"/>
                  </a:lnTo>
                  <a:lnTo>
                    <a:pt x="147673" y="607251"/>
                  </a:lnTo>
                  <a:lnTo>
                    <a:pt x="146652" y="610869"/>
                  </a:lnTo>
                  <a:lnTo>
                    <a:pt x="117367" y="643639"/>
                  </a:lnTo>
                  <a:lnTo>
                    <a:pt x="95703" y="649355"/>
                  </a:lnTo>
                  <a:lnTo>
                    <a:pt x="91961" y="649473"/>
                  </a:lnTo>
                  <a:close/>
                </a:path>
                <a:path extrusionOk="0" h="2453004" w="636904">
                  <a:moveTo>
                    <a:pt x="374669" y="113821"/>
                  </a:moveTo>
                  <a:lnTo>
                    <a:pt x="373832" y="113420"/>
                  </a:lnTo>
                  <a:lnTo>
                    <a:pt x="375874" y="113420"/>
                  </a:lnTo>
                  <a:lnTo>
                    <a:pt x="374669" y="113821"/>
                  </a:lnTo>
                  <a:close/>
                </a:path>
                <a:path extrusionOk="0" h="2453004" w="636904">
                  <a:moveTo>
                    <a:pt x="374776" y="113873"/>
                  </a:moveTo>
                  <a:lnTo>
                    <a:pt x="375874" y="113420"/>
                  </a:lnTo>
                  <a:lnTo>
                    <a:pt x="374776" y="113873"/>
                  </a:lnTo>
                  <a:close/>
                </a:path>
                <a:path extrusionOk="0" h="2453004" w="636904">
                  <a:moveTo>
                    <a:pt x="453602" y="186629"/>
                  </a:moveTo>
                  <a:lnTo>
                    <a:pt x="447102" y="176708"/>
                  </a:lnTo>
                  <a:lnTo>
                    <a:pt x="443699" y="169449"/>
                  </a:lnTo>
                  <a:lnTo>
                    <a:pt x="438936" y="163098"/>
                  </a:lnTo>
                  <a:lnTo>
                    <a:pt x="408915" y="133275"/>
                  </a:lnTo>
                  <a:lnTo>
                    <a:pt x="379503" y="116142"/>
                  </a:lnTo>
                  <a:lnTo>
                    <a:pt x="374776" y="113873"/>
                  </a:lnTo>
                  <a:lnTo>
                    <a:pt x="375874" y="113420"/>
                  </a:lnTo>
                  <a:lnTo>
                    <a:pt x="542619" y="113420"/>
                  </a:lnTo>
                  <a:lnTo>
                    <a:pt x="547139" y="120225"/>
                  </a:lnTo>
                  <a:lnTo>
                    <a:pt x="558393" y="147029"/>
                  </a:lnTo>
                  <a:lnTo>
                    <a:pt x="566567" y="174564"/>
                  </a:lnTo>
                  <a:lnTo>
                    <a:pt x="568589" y="185782"/>
                  </a:lnTo>
                  <a:lnTo>
                    <a:pt x="453453" y="185782"/>
                  </a:lnTo>
                  <a:lnTo>
                    <a:pt x="453602" y="186629"/>
                  </a:lnTo>
                  <a:close/>
                </a:path>
                <a:path extrusionOk="0" h="2453004" w="636904">
                  <a:moveTo>
                    <a:pt x="372026" y="115008"/>
                  </a:moveTo>
                  <a:lnTo>
                    <a:pt x="371110" y="115008"/>
                  </a:lnTo>
                  <a:lnTo>
                    <a:pt x="374669" y="113821"/>
                  </a:lnTo>
                  <a:lnTo>
                    <a:pt x="372026" y="115008"/>
                  </a:lnTo>
                  <a:close/>
                </a:path>
                <a:path extrusionOk="0" h="2453004" w="636904">
                  <a:moveTo>
                    <a:pt x="453744" y="186845"/>
                  </a:moveTo>
                  <a:lnTo>
                    <a:pt x="453602" y="186629"/>
                  </a:lnTo>
                  <a:lnTo>
                    <a:pt x="453453" y="185782"/>
                  </a:lnTo>
                  <a:lnTo>
                    <a:pt x="453744" y="186845"/>
                  </a:lnTo>
                  <a:close/>
                </a:path>
                <a:path extrusionOk="0" h="2453004" w="636904">
                  <a:moveTo>
                    <a:pt x="569489" y="190772"/>
                  </a:moveTo>
                  <a:lnTo>
                    <a:pt x="454814" y="190772"/>
                  </a:lnTo>
                  <a:lnTo>
                    <a:pt x="455722" y="189865"/>
                  </a:lnTo>
                  <a:lnTo>
                    <a:pt x="453744" y="186845"/>
                  </a:lnTo>
                  <a:lnTo>
                    <a:pt x="453453" y="185782"/>
                  </a:lnTo>
                  <a:lnTo>
                    <a:pt x="568589" y="185782"/>
                  </a:lnTo>
                  <a:lnTo>
                    <a:pt x="569489" y="190772"/>
                  </a:lnTo>
                  <a:close/>
                </a:path>
                <a:path extrusionOk="0" h="2453004" w="636904">
                  <a:moveTo>
                    <a:pt x="399633" y="2348478"/>
                  </a:moveTo>
                  <a:lnTo>
                    <a:pt x="244987" y="2348478"/>
                  </a:lnTo>
                  <a:lnTo>
                    <a:pt x="224735" y="2330712"/>
                  </a:lnTo>
                  <a:lnTo>
                    <a:pt x="243720" y="2321740"/>
                  </a:lnTo>
                  <a:lnTo>
                    <a:pt x="282693" y="2295685"/>
                  </a:lnTo>
                  <a:lnTo>
                    <a:pt x="316903" y="2265015"/>
                  </a:lnTo>
                  <a:lnTo>
                    <a:pt x="346712" y="2230328"/>
                  </a:lnTo>
                  <a:lnTo>
                    <a:pt x="372486" y="2192222"/>
                  </a:lnTo>
                  <a:lnTo>
                    <a:pt x="394588" y="2151297"/>
                  </a:lnTo>
                  <a:lnTo>
                    <a:pt x="413382" y="2108151"/>
                  </a:lnTo>
                  <a:lnTo>
                    <a:pt x="429232" y="2063382"/>
                  </a:lnTo>
                  <a:lnTo>
                    <a:pt x="442501" y="2017589"/>
                  </a:lnTo>
                  <a:lnTo>
                    <a:pt x="453554" y="1971371"/>
                  </a:lnTo>
                  <a:lnTo>
                    <a:pt x="462755" y="1925326"/>
                  </a:lnTo>
                  <a:lnTo>
                    <a:pt x="470466" y="1880053"/>
                  </a:lnTo>
                  <a:lnTo>
                    <a:pt x="478044" y="1830391"/>
                  </a:lnTo>
                  <a:lnTo>
                    <a:pt x="484941" y="1780667"/>
                  </a:lnTo>
                  <a:lnTo>
                    <a:pt x="491175" y="1730886"/>
                  </a:lnTo>
                  <a:lnTo>
                    <a:pt x="496765" y="1681051"/>
                  </a:lnTo>
                  <a:lnTo>
                    <a:pt x="501728" y="1631166"/>
                  </a:lnTo>
                  <a:lnTo>
                    <a:pt x="506082" y="1581236"/>
                  </a:lnTo>
                  <a:lnTo>
                    <a:pt x="509845" y="1531264"/>
                  </a:lnTo>
                  <a:lnTo>
                    <a:pt x="513033" y="1481255"/>
                  </a:lnTo>
                  <a:lnTo>
                    <a:pt x="515666" y="1431213"/>
                  </a:lnTo>
                  <a:lnTo>
                    <a:pt x="517760" y="1381142"/>
                  </a:lnTo>
                  <a:lnTo>
                    <a:pt x="519334" y="1331046"/>
                  </a:lnTo>
                  <a:lnTo>
                    <a:pt x="520404" y="1280928"/>
                  </a:lnTo>
                  <a:lnTo>
                    <a:pt x="520990" y="1230794"/>
                  </a:lnTo>
                  <a:lnTo>
                    <a:pt x="521109" y="1180647"/>
                  </a:lnTo>
                  <a:lnTo>
                    <a:pt x="520777" y="1130491"/>
                  </a:lnTo>
                  <a:lnTo>
                    <a:pt x="520014" y="1080331"/>
                  </a:lnTo>
                  <a:lnTo>
                    <a:pt x="518837" y="1030170"/>
                  </a:lnTo>
                  <a:lnTo>
                    <a:pt x="517263" y="980013"/>
                  </a:lnTo>
                  <a:lnTo>
                    <a:pt x="515311" y="929864"/>
                  </a:lnTo>
                  <a:lnTo>
                    <a:pt x="512997" y="879726"/>
                  </a:lnTo>
                  <a:lnTo>
                    <a:pt x="510341" y="829604"/>
                  </a:lnTo>
                  <a:lnTo>
                    <a:pt x="507359" y="779503"/>
                  </a:lnTo>
                  <a:lnTo>
                    <a:pt x="504069" y="729425"/>
                  </a:lnTo>
                  <a:lnTo>
                    <a:pt x="500489" y="679375"/>
                  </a:lnTo>
                  <a:lnTo>
                    <a:pt x="496637" y="629358"/>
                  </a:lnTo>
                  <a:lnTo>
                    <a:pt x="492530" y="579377"/>
                  </a:lnTo>
                  <a:lnTo>
                    <a:pt x="488186" y="529436"/>
                  </a:lnTo>
                  <a:lnTo>
                    <a:pt x="483623" y="479540"/>
                  </a:lnTo>
                  <a:lnTo>
                    <a:pt x="479468" y="435406"/>
                  </a:lnTo>
                  <a:lnTo>
                    <a:pt x="475171" y="391243"/>
                  </a:lnTo>
                  <a:lnTo>
                    <a:pt x="470733" y="347051"/>
                  </a:lnTo>
                  <a:lnTo>
                    <a:pt x="466059" y="301931"/>
                  </a:lnTo>
                  <a:lnTo>
                    <a:pt x="455949" y="208466"/>
                  </a:lnTo>
                  <a:lnTo>
                    <a:pt x="455586" y="200852"/>
                  </a:lnTo>
                  <a:lnTo>
                    <a:pt x="454769" y="193290"/>
                  </a:lnTo>
                  <a:lnTo>
                    <a:pt x="453602" y="186629"/>
                  </a:lnTo>
                  <a:lnTo>
                    <a:pt x="453744" y="186845"/>
                  </a:lnTo>
                  <a:lnTo>
                    <a:pt x="454814" y="190772"/>
                  </a:lnTo>
                  <a:lnTo>
                    <a:pt x="569489" y="190772"/>
                  </a:lnTo>
                  <a:lnTo>
                    <a:pt x="571663" y="202831"/>
                  </a:lnTo>
                  <a:lnTo>
                    <a:pt x="573679" y="231830"/>
                  </a:lnTo>
                  <a:lnTo>
                    <a:pt x="579090" y="282733"/>
                  </a:lnTo>
                  <a:lnTo>
                    <a:pt x="584415" y="333636"/>
                  </a:lnTo>
                  <a:lnTo>
                    <a:pt x="589619" y="384539"/>
                  </a:lnTo>
                  <a:lnTo>
                    <a:pt x="594672" y="435442"/>
                  </a:lnTo>
                  <a:lnTo>
                    <a:pt x="599539" y="486345"/>
                  </a:lnTo>
                  <a:lnTo>
                    <a:pt x="604197" y="537745"/>
                  </a:lnTo>
                  <a:lnTo>
                    <a:pt x="608630" y="589182"/>
                  </a:lnTo>
                  <a:lnTo>
                    <a:pt x="613491" y="649473"/>
                  </a:lnTo>
                  <a:lnTo>
                    <a:pt x="616742" y="692160"/>
                  </a:lnTo>
                  <a:lnTo>
                    <a:pt x="620380" y="743696"/>
                  </a:lnTo>
                  <a:lnTo>
                    <a:pt x="623711" y="795258"/>
                  </a:lnTo>
                  <a:lnTo>
                    <a:pt x="626715" y="846845"/>
                  </a:lnTo>
                  <a:lnTo>
                    <a:pt x="629373" y="898454"/>
                  </a:lnTo>
                  <a:lnTo>
                    <a:pt x="631663" y="950082"/>
                  </a:lnTo>
                  <a:lnTo>
                    <a:pt x="633565" y="1001727"/>
                  </a:lnTo>
                  <a:lnTo>
                    <a:pt x="634936" y="1052030"/>
                  </a:lnTo>
                  <a:lnTo>
                    <a:pt x="635908" y="1102353"/>
                  </a:lnTo>
                  <a:lnTo>
                    <a:pt x="636460" y="1152690"/>
                  </a:lnTo>
                  <a:lnTo>
                    <a:pt x="636574" y="1203034"/>
                  </a:lnTo>
                  <a:lnTo>
                    <a:pt x="636230" y="1253378"/>
                  </a:lnTo>
                  <a:lnTo>
                    <a:pt x="635410" y="1303715"/>
                  </a:lnTo>
                  <a:lnTo>
                    <a:pt x="634095" y="1354038"/>
                  </a:lnTo>
                  <a:lnTo>
                    <a:pt x="632265" y="1404341"/>
                  </a:lnTo>
                  <a:lnTo>
                    <a:pt x="629902" y="1454617"/>
                  </a:lnTo>
                  <a:lnTo>
                    <a:pt x="626986" y="1504859"/>
                  </a:lnTo>
                  <a:lnTo>
                    <a:pt x="623887" y="1555620"/>
                  </a:lnTo>
                  <a:lnTo>
                    <a:pt x="620047" y="1606349"/>
                  </a:lnTo>
                  <a:lnTo>
                    <a:pt x="615488" y="1657012"/>
                  </a:lnTo>
                  <a:lnTo>
                    <a:pt x="610233" y="1707578"/>
                  </a:lnTo>
                  <a:lnTo>
                    <a:pt x="604302" y="1758013"/>
                  </a:lnTo>
                  <a:lnTo>
                    <a:pt x="598640" y="1811300"/>
                  </a:lnTo>
                  <a:lnTo>
                    <a:pt x="591614" y="1864371"/>
                  </a:lnTo>
                  <a:lnTo>
                    <a:pt x="583224" y="1917225"/>
                  </a:lnTo>
                  <a:lnTo>
                    <a:pt x="573465" y="1969862"/>
                  </a:lnTo>
                  <a:lnTo>
                    <a:pt x="562337" y="2022282"/>
                  </a:lnTo>
                  <a:lnTo>
                    <a:pt x="548270" y="2072681"/>
                  </a:lnTo>
                  <a:lnTo>
                    <a:pt x="531993" y="2122766"/>
                  </a:lnTo>
                  <a:lnTo>
                    <a:pt x="513018" y="2171947"/>
                  </a:lnTo>
                  <a:lnTo>
                    <a:pt x="490856" y="2219631"/>
                  </a:lnTo>
                  <a:lnTo>
                    <a:pt x="465020" y="2265229"/>
                  </a:lnTo>
                  <a:lnTo>
                    <a:pt x="435022" y="2308148"/>
                  </a:lnTo>
                  <a:lnTo>
                    <a:pt x="400373" y="2347798"/>
                  </a:lnTo>
                  <a:lnTo>
                    <a:pt x="399633" y="2348478"/>
                  </a:lnTo>
                  <a:close/>
                </a:path>
                <a:path extrusionOk="0" h="2453004" w="636904">
                  <a:moveTo>
                    <a:pt x="200875" y="2452594"/>
                  </a:moveTo>
                  <a:lnTo>
                    <a:pt x="163599" y="2434095"/>
                  </a:lnTo>
                  <a:lnTo>
                    <a:pt x="129415" y="2403575"/>
                  </a:lnTo>
                  <a:lnTo>
                    <a:pt x="100250" y="2368416"/>
                  </a:lnTo>
                  <a:lnTo>
                    <a:pt x="78033" y="2336002"/>
                  </a:lnTo>
                  <a:lnTo>
                    <a:pt x="53797" y="2292340"/>
                  </a:lnTo>
                  <a:lnTo>
                    <a:pt x="34935" y="2247137"/>
                  </a:lnTo>
                  <a:lnTo>
                    <a:pt x="20839" y="2200597"/>
                  </a:lnTo>
                  <a:lnTo>
                    <a:pt x="10904" y="2152920"/>
                  </a:lnTo>
                  <a:lnTo>
                    <a:pt x="4523" y="2104310"/>
                  </a:lnTo>
                  <a:lnTo>
                    <a:pt x="1090" y="2054968"/>
                  </a:lnTo>
                  <a:lnTo>
                    <a:pt x="0" y="2005098"/>
                  </a:lnTo>
                  <a:lnTo>
                    <a:pt x="645" y="1954902"/>
                  </a:lnTo>
                  <a:lnTo>
                    <a:pt x="2420" y="1904582"/>
                  </a:lnTo>
                  <a:lnTo>
                    <a:pt x="4719" y="1854340"/>
                  </a:lnTo>
                  <a:lnTo>
                    <a:pt x="6936" y="1804378"/>
                  </a:lnTo>
                  <a:lnTo>
                    <a:pt x="8465" y="1754900"/>
                  </a:lnTo>
                  <a:lnTo>
                    <a:pt x="8698" y="1706108"/>
                  </a:lnTo>
                  <a:lnTo>
                    <a:pt x="7032" y="1658203"/>
                  </a:lnTo>
                  <a:lnTo>
                    <a:pt x="16924" y="1622641"/>
                  </a:lnTo>
                  <a:lnTo>
                    <a:pt x="44411" y="1604926"/>
                  </a:lnTo>
                  <a:lnTo>
                    <a:pt x="78454" y="1604991"/>
                  </a:lnTo>
                  <a:lnTo>
                    <a:pt x="108010" y="1622772"/>
                  </a:lnTo>
                  <a:lnTo>
                    <a:pt x="122040" y="1658203"/>
                  </a:lnTo>
                  <a:lnTo>
                    <a:pt x="123844" y="1706108"/>
                  </a:lnTo>
                  <a:lnTo>
                    <a:pt x="123758" y="1758013"/>
                  </a:lnTo>
                  <a:lnTo>
                    <a:pt x="122630" y="1802368"/>
                  </a:lnTo>
                  <a:lnTo>
                    <a:pt x="120735" y="1850592"/>
                  </a:lnTo>
                  <a:lnTo>
                    <a:pt x="118734" y="1898868"/>
                  </a:lnTo>
                  <a:lnTo>
                    <a:pt x="117191" y="1947180"/>
                  </a:lnTo>
                  <a:lnTo>
                    <a:pt x="116668" y="1995507"/>
                  </a:lnTo>
                  <a:lnTo>
                    <a:pt x="117730" y="2043831"/>
                  </a:lnTo>
                  <a:lnTo>
                    <a:pt x="121148" y="2092884"/>
                  </a:lnTo>
                  <a:lnTo>
                    <a:pt x="127939" y="2141766"/>
                  </a:lnTo>
                  <a:lnTo>
                    <a:pt x="139032" y="2189473"/>
                  </a:lnTo>
                  <a:lnTo>
                    <a:pt x="155355" y="2235002"/>
                  </a:lnTo>
                  <a:lnTo>
                    <a:pt x="177836" y="2277348"/>
                  </a:lnTo>
                  <a:lnTo>
                    <a:pt x="207404" y="2315508"/>
                  </a:lnTo>
                  <a:lnTo>
                    <a:pt x="224735" y="2330712"/>
                  </a:lnTo>
                  <a:lnTo>
                    <a:pt x="199619" y="2342580"/>
                  </a:lnTo>
                  <a:lnTo>
                    <a:pt x="244987" y="2348478"/>
                  </a:lnTo>
                  <a:lnTo>
                    <a:pt x="399633" y="2348478"/>
                  </a:lnTo>
                  <a:lnTo>
                    <a:pt x="364582" y="2380701"/>
                  </a:lnTo>
                  <a:lnTo>
                    <a:pt x="325808" y="2408982"/>
                  </a:lnTo>
                  <a:lnTo>
                    <a:pt x="284052" y="2432644"/>
                  </a:lnTo>
                  <a:lnTo>
                    <a:pt x="239316" y="2451690"/>
                  </a:lnTo>
                  <a:lnTo>
                    <a:pt x="200875" y="2452594"/>
                  </a:lnTo>
                  <a:close/>
                </a:path>
                <a:path extrusionOk="0" h="2453004" w="636904">
                  <a:moveTo>
                    <a:pt x="244987" y="2348478"/>
                  </a:moveTo>
                  <a:lnTo>
                    <a:pt x="199619" y="2342580"/>
                  </a:lnTo>
                  <a:lnTo>
                    <a:pt x="224735" y="2330712"/>
                  </a:lnTo>
                  <a:lnTo>
                    <a:pt x="244987" y="2348478"/>
                  </a:lnTo>
                  <a:close/>
                </a:path>
              </a:pathLst>
            </a:custGeom>
            <a:solidFill>
              <a:srgbClr val="596946"/>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5" name="Google Shape;235;p7"/>
            <p:cNvSpPr/>
            <p:nvPr/>
          </p:nvSpPr>
          <p:spPr>
            <a:xfrm>
              <a:off x="14515862" y="5684502"/>
              <a:ext cx="1677035" cy="3392170"/>
            </a:xfrm>
            <a:custGeom>
              <a:rect b="b" l="l" r="r" t="t"/>
              <a:pathLst>
                <a:path extrusionOk="0" h="3392170" w="1677034">
                  <a:moveTo>
                    <a:pt x="0" y="3391944"/>
                  </a:moveTo>
                  <a:lnTo>
                    <a:pt x="35509" y="3357746"/>
                  </a:lnTo>
                  <a:lnTo>
                    <a:pt x="70704" y="3323208"/>
                  </a:lnTo>
                  <a:lnTo>
                    <a:pt x="105581" y="3288332"/>
                  </a:lnTo>
                  <a:lnTo>
                    <a:pt x="140140" y="3253124"/>
                  </a:lnTo>
                  <a:lnTo>
                    <a:pt x="174378" y="3217586"/>
                  </a:lnTo>
                  <a:lnTo>
                    <a:pt x="208294" y="3181724"/>
                  </a:lnTo>
                  <a:lnTo>
                    <a:pt x="241885" y="3145540"/>
                  </a:lnTo>
                  <a:lnTo>
                    <a:pt x="275149" y="3109039"/>
                  </a:lnTo>
                  <a:lnTo>
                    <a:pt x="308085" y="3072225"/>
                  </a:lnTo>
                  <a:lnTo>
                    <a:pt x="340691" y="3035101"/>
                  </a:lnTo>
                  <a:lnTo>
                    <a:pt x="372964" y="2997672"/>
                  </a:lnTo>
                  <a:lnTo>
                    <a:pt x="404903" y="2959942"/>
                  </a:lnTo>
                  <a:lnTo>
                    <a:pt x="436506" y="2921914"/>
                  </a:lnTo>
                  <a:lnTo>
                    <a:pt x="467770" y="2883592"/>
                  </a:lnTo>
                  <a:lnTo>
                    <a:pt x="498694" y="2844981"/>
                  </a:lnTo>
                  <a:lnTo>
                    <a:pt x="529277" y="2806083"/>
                  </a:lnTo>
                  <a:lnTo>
                    <a:pt x="559515" y="2766904"/>
                  </a:lnTo>
                  <a:lnTo>
                    <a:pt x="589407" y="2727447"/>
                  </a:lnTo>
                  <a:lnTo>
                    <a:pt x="618952" y="2687716"/>
                  </a:lnTo>
                  <a:lnTo>
                    <a:pt x="648147" y="2647715"/>
                  </a:lnTo>
                  <a:lnTo>
                    <a:pt x="676990" y="2607447"/>
                  </a:lnTo>
                  <a:lnTo>
                    <a:pt x="705479" y="2566918"/>
                  </a:lnTo>
                  <a:lnTo>
                    <a:pt x="733613" y="2526130"/>
                  </a:lnTo>
                  <a:lnTo>
                    <a:pt x="761389" y="2485088"/>
                  </a:lnTo>
                  <a:lnTo>
                    <a:pt x="788805" y="2443795"/>
                  </a:lnTo>
                  <a:lnTo>
                    <a:pt x="815860" y="2402256"/>
                  </a:lnTo>
                  <a:lnTo>
                    <a:pt x="842552" y="2360474"/>
                  </a:lnTo>
                  <a:lnTo>
                    <a:pt x="868879" y="2318454"/>
                  </a:lnTo>
                  <a:lnTo>
                    <a:pt x="894838" y="2276199"/>
                  </a:lnTo>
                  <a:lnTo>
                    <a:pt x="920428" y="2233713"/>
                  </a:lnTo>
                  <a:lnTo>
                    <a:pt x="945647" y="2191000"/>
                  </a:lnTo>
                  <a:lnTo>
                    <a:pt x="970493" y="2148065"/>
                  </a:lnTo>
                  <a:lnTo>
                    <a:pt x="994963" y="2104910"/>
                  </a:lnTo>
                  <a:lnTo>
                    <a:pt x="1019057" y="2061540"/>
                  </a:lnTo>
                  <a:lnTo>
                    <a:pt x="1042772" y="2017960"/>
                  </a:lnTo>
                  <a:lnTo>
                    <a:pt x="1066106" y="1974171"/>
                  </a:lnTo>
                  <a:lnTo>
                    <a:pt x="1089058" y="1930180"/>
                  </a:lnTo>
                  <a:lnTo>
                    <a:pt x="1111624" y="1885989"/>
                  </a:lnTo>
                  <a:lnTo>
                    <a:pt x="1133805" y="1841603"/>
                  </a:lnTo>
                  <a:lnTo>
                    <a:pt x="1155596" y="1797026"/>
                  </a:lnTo>
                  <a:lnTo>
                    <a:pt x="1176997" y="1752260"/>
                  </a:lnTo>
                  <a:lnTo>
                    <a:pt x="1198005" y="1707312"/>
                  </a:lnTo>
                  <a:lnTo>
                    <a:pt x="1218619" y="1662183"/>
                  </a:lnTo>
                  <a:lnTo>
                    <a:pt x="1238837" y="1616879"/>
                  </a:lnTo>
                  <a:lnTo>
                    <a:pt x="1258657" y="1571403"/>
                  </a:lnTo>
                  <a:lnTo>
                    <a:pt x="1278076" y="1525759"/>
                  </a:lnTo>
                  <a:lnTo>
                    <a:pt x="1297093" y="1479950"/>
                  </a:lnTo>
                  <a:lnTo>
                    <a:pt x="1315706" y="1433982"/>
                  </a:lnTo>
                  <a:lnTo>
                    <a:pt x="1333913" y="1387858"/>
                  </a:lnTo>
                  <a:lnTo>
                    <a:pt x="1351712" y="1341582"/>
                  </a:lnTo>
                  <a:lnTo>
                    <a:pt x="1369101" y="1295157"/>
                  </a:lnTo>
                  <a:lnTo>
                    <a:pt x="1386078" y="1248588"/>
                  </a:lnTo>
                  <a:lnTo>
                    <a:pt x="1402642" y="1201878"/>
                  </a:lnTo>
                  <a:lnTo>
                    <a:pt x="1418790" y="1155032"/>
                  </a:lnTo>
                  <a:lnTo>
                    <a:pt x="1434520" y="1108054"/>
                  </a:lnTo>
                  <a:lnTo>
                    <a:pt x="1449830" y="1060947"/>
                  </a:lnTo>
                  <a:lnTo>
                    <a:pt x="1464719" y="1013715"/>
                  </a:lnTo>
                  <a:lnTo>
                    <a:pt x="1479184" y="966362"/>
                  </a:lnTo>
                  <a:lnTo>
                    <a:pt x="1493224" y="918893"/>
                  </a:lnTo>
                  <a:lnTo>
                    <a:pt x="1506837" y="871310"/>
                  </a:lnTo>
                  <a:lnTo>
                    <a:pt x="1520021" y="823619"/>
                  </a:lnTo>
                  <a:lnTo>
                    <a:pt x="1532773" y="775823"/>
                  </a:lnTo>
                  <a:lnTo>
                    <a:pt x="1545092" y="727925"/>
                  </a:lnTo>
                  <a:lnTo>
                    <a:pt x="1556976" y="679930"/>
                  </a:lnTo>
                  <a:lnTo>
                    <a:pt x="1568422" y="631842"/>
                  </a:lnTo>
                  <a:lnTo>
                    <a:pt x="1579430" y="583665"/>
                  </a:lnTo>
                  <a:lnTo>
                    <a:pt x="1589997" y="535402"/>
                  </a:lnTo>
                  <a:lnTo>
                    <a:pt x="1600121" y="487058"/>
                  </a:lnTo>
                  <a:lnTo>
                    <a:pt x="1609800" y="438636"/>
                  </a:lnTo>
                  <a:lnTo>
                    <a:pt x="1619033" y="390141"/>
                  </a:lnTo>
                  <a:lnTo>
                    <a:pt x="1627816" y="341576"/>
                  </a:lnTo>
                  <a:lnTo>
                    <a:pt x="1636150" y="292945"/>
                  </a:lnTo>
                  <a:lnTo>
                    <a:pt x="1644030" y="244253"/>
                  </a:lnTo>
                  <a:lnTo>
                    <a:pt x="1651456" y="195502"/>
                  </a:lnTo>
                  <a:lnTo>
                    <a:pt x="1658426" y="146698"/>
                  </a:lnTo>
                  <a:lnTo>
                    <a:pt x="1664937" y="97843"/>
                  </a:lnTo>
                  <a:lnTo>
                    <a:pt x="1670988" y="48942"/>
                  </a:lnTo>
                  <a:lnTo>
                    <a:pt x="1676577" y="0"/>
                  </a:lnTo>
                </a:path>
              </a:pathLst>
            </a:custGeom>
            <a:noFill/>
            <a:ln cap="flat" cmpd="sng" w="45800">
              <a:solidFill>
                <a:srgbClr val="FF958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6" name="Google Shape;236;p7"/>
            <p:cNvSpPr/>
            <p:nvPr/>
          </p:nvSpPr>
          <p:spPr>
            <a:xfrm>
              <a:off x="14596732" y="4852237"/>
              <a:ext cx="2597785" cy="3851910"/>
            </a:xfrm>
            <a:custGeom>
              <a:rect b="b" l="l" r="r" t="t"/>
              <a:pathLst>
                <a:path extrusionOk="0" h="3851909" w="2597784">
                  <a:moveTo>
                    <a:pt x="346087" y="3696563"/>
                  </a:moveTo>
                  <a:lnTo>
                    <a:pt x="345313" y="3652863"/>
                  </a:lnTo>
                  <a:lnTo>
                    <a:pt x="341223" y="3574313"/>
                  </a:lnTo>
                  <a:lnTo>
                    <a:pt x="337273" y="3528377"/>
                  </a:lnTo>
                  <a:lnTo>
                    <a:pt x="332155" y="3482556"/>
                  </a:lnTo>
                  <a:lnTo>
                    <a:pt x="286600" y="3140367"/>
                  </a:lnTo>
                  <a:lnTo>
                    <a:pt x="265493" y="2987560"/>
                  </a:lnTo>
                  <a:lnTo>
                    <a:pt x="257657" y="2936722"/>
                  </a:lnTo>
                  <a:lnTo>
                    <a:pt x="249123" y="2885973"/>
                  </a:lnTo>
                  <a:lnTo>
                    <a:pt x="239699" y="2835364"/>
                  </a:lnTo>
                  <a:lnTo>
                    <a:pt x="229209" y="2784919"/>
                  </a:lnTo>
                  <a:lnTo>
                    <a:pt x="216420" y="2731732"/>
                  </a:lnTo>
                  <a:lnTo>
                    <a:pt x="200533" y="2679281"/>
                  </a:lnTo>
                  <a:lnTo>
                    <a:pt x="180594" y="2629408"/>
                  </a:lnTo>
                  <a:lnTo>
                    <a:pt x="155613" y="2583942"/>
                  </a:lnTo>
                  <a:lnTo>
                    <a:pt x="124637" y="2544686"/>
                  </a:lnTo>
                  <a:lnTo>
                    <a:pt x="84607" y="2517013"/>
                  </a:lnTo>
                  <a:lnTo>
                    <a:pt x="63906" y="2514066"/>
                  </a:lnTo>
                  <a:lnTo>
                    <a:pt x="45250" y="2522004"/>
                  </a:lnTo>
                  <a:lnTo>
                    <a:pt x="25742" y="2555354"/>
                  </a:lnTo>
                  <a:lnTo>
                    <a:pt x="12915" y="2598877"/>
                  </a:lnTo>
                  <a:lnTo>
                    <a:pt x="4762" y="2644711"/>
                  </a:lnTo>
                  <a:lnTo>
                    <a:pt x="660" y="2692298"/>
                  </a:lnTo>
                  <a:lnTo>
                    <a:pt x="0" y="2741079"/>
                  </a:lnTo>
                  <a:lnTo>
                    <a:pt x="2171" y="2790494"/>
                  </a:lnTo>
                  <a:lnTo>
                    <a:pt x="6578" y="2839999"/>
                  </a:lnTo>
                  <a:lnTo>
                    <a:pt x="12585" y="2889034"/>
                  </a:lnTo>
                  <a:lnTo>
                    <a:pt x="19685" y="2938703"/>
                  </a:lnTo>
                  <a:lnTo>
                    <a:pt x="27597" y="2988170"/>
                  </a:lnTo>
                  <a:lnTo>
                    <a:pt x="36322" y="3037433"/>
                  </a:lnTo>
                  <a:lnTo>
                    <a:pt x="45847" y="3086506"/>
                  </a:lnTo>
                  <a:lnTo>
                    <a:pt x="56184" y="3135376"/>
                  </a:lnTo>
                  <a:lnTo>
                    <a:pt x="67335" y="3184055"/>
                  </a:lnTo>
                  <a:lnTo>
                    <a:pt x="79286" y="3232531"/>
                  </a:lnTo>
                  <a:lnTo>
                    <a:pt x="92049" y="3280803"/>
                  </a:lnTo>
                  <a:lnTo>
                    <a:pt x="105613" y="3328886"/>
                  </a:lnTo>
                  <a:lnTo>
                    <a:pt x="119989" y="3376752"/>
                  </a:lnTo>
                  <a:lnTo>
                    <a:pt x="135178" y="3424440"/>
                  </a:lnTo>
                  <a:lnTo>
                    <a:pt x="151168" y="3471913"/>
                  </a:lnTo>
                  <a:lnTo>
                    <a:pt x="167970" y="3519195"/>
                  </a:lnTo>
                  <a:lnTo>
                    <a:pt x="198805" y="3610889"/>
                  </a:lnTo>
                  <a:lnTo>
                    <a:pt x="218554" y="3666274"/>
                  </a:lnTo>
                  <a:lnTo>
                    <a:pt x="240639" y="3719220"/>
                  </a:lnTo>
                  <a:lnTo>
                    <a:pt x="264668" y="3763124"/>
                  </a:lnTo>
                  <a:lnTo>
                    <a:pt x="290233" y="3791407"/>
                  </a:lnTo>
                  <a:lnTo>
                    <a:pt x="318414" y="3798887"/>
                  </a:lnTo>
                  <a:lnTo>
                    <a:pt x="335330" y="3779177"/>
                  </a:lnTo>
                  <a:lnTo>
                    <a:pt x="343662" y="3741864"/>
                  </a:lnTo>
                  <a:lnTo>
                    <a:pt x="346087" y="3696563"/>
                  </a:lnTo>
                  <a:close/>
                </a:path>
                <a:path extrusionOk="0" h="3851909" w="2597784">
                  <a:moveTo>
                    <a:pt x="814793" y="3008185"/>
                  </a:moveTo>
                  <a:lnTo>
                    <a:pt x="810869" y="2964103"/>
                  </a:lnTo>
                  <a:lnTo>
                    <a:pt x="800849" y="2916567"/>
                  </a:lnTo>
                  <a:lnTo>
                    <a:pt x="785837" y="2866517"/>
                  </a:lnTo>
                  <a:lnTo>
                    <a:pt x="766940" y="2814942"/>
                  </a:lnTo>
                  <a:lnTo>
                    <a:pt x="745274" y="2762821"/>
                  </a:lnTo>
                  <a:lnTo>
                    <a:pt x="721944" y="2711119"/>
                  </a:lnTo>
                  <a:lnTo>
                    <a:pt x="698055" y="2660815"/>
                  </a:lnTo>
                  <a:lnTo>
                    <a:pt x="653059" y="2568270"/>
                  </a:lnTo>
                  <a:lnTo>
                    <a:pt x="634161" y="2527973"/>
                  </a:lnTo>
                  <a:lnTo>
                    <a:pt x="619150" y="2492972"/>
                  </a:lnTo>
                  <a:lnTo>
                    <a:pt x="543941" y="2306053"/>
                  </a:lnTo>
                  <a:lnTo>
                    <a:pt x="466890" y="2120265"/>
                  </a:lnTo>
                  <a:lnTo>
                    <a:pt x="387985" y="1935619"/>
                  </a:lnTo>
                  <a:lnTo>
                    <a:pt x="307251" y="1752104"/>
                  </a:lnTo>
                  <a:lnTo>
                    <a:pt x="289471" y="1713217"/>
                  </a:lnTo>
                  <a:lnTo>
                    <a:pt x="269963" y="1675612"/>
                  </a:lnTo>
                  <a:lnTo>
                    <a:pt x="247434" y="1640967"/>
                  </a:lnTo>
                  <a:lnTo>
                    <a:pt x="220599" y="1611020"/>
                  </a:lnTo>
                  <a:lnTo>
                    <a:pt x="187769" y="1588452"/>
                  </a:lnTo>
                  <a:lnTo>
                    <a:pt x="150533" y="1576133"/>
                  </a:lnTo>
                  <a:lnTo>
                    <a:pt x="112483" y="1575993"/>
                  </a:lnTo>
                  <a:lnTo>
                    <a:pt x="77228" y="1589913"/>
                  </a:lnTo>
                  <a:lnTo>
                    <a:pt x="48793" y="1617205"/>
                  </a:lnTo>
                  <a:lnTo>
                    <a:pt x="28689" y="1653438"/>
                  </a:lnTo>
                  <a:lnTo>
                    <a:pt x="16751" y="1694929"/>
                  </a:lnTo>
                  <a:lnTo>
                    <a:pt x="12814" y="1738045"/>
                  </a:lnTo>
                  <a:lnTo>
                    <a:pt x="17132" y="1779524"/>
                  </a:lnTo>
                  <a:lnTo>
                    <a:pt x="25006" y="1820164"/>
                  </a:lnTo>
                  <a:lnTo>
                    <a:pt x="36423" y="1859940"/>
                  </a:lnTo>
                  <a:lnTo>
                    <a:pt x="51371" y="1898878"/>
                  </a:lnTo>
                  <a:lnTo>
                    <a:pt x="59512" y="1943747"/>
                  </a:lnTo>
                  <a:lnTo>
                    <a:pt x="72059" y="1989848"/>
                  </a:lnTo>
                  <a:lnTo>
                    <a:pt x="88315" y="2036787"/>
                  </a:lnTo>
                  <a:lnTo>
                    <a:pt x="107543" y="2084146"/>
                  </a:lnTo>
                  <a:lnTo>
                    <a:pt x="129057" y="2131504"/>
                  </a:lnTo>
                  <a:lnTo>
                    <a:pt x="152120" y="2178469"/>
                  </a:lnTo>
                  <a:lnTo>
                    <a:pt x="176022" y="2224595"/>
                  </a:lnTo>
                  <a:lnTo>
                    <a:pt x="245618" y="2353970"/>
                  </a:lnTo>
                  <a:lnTo>
                    <a:pt x="288150" y="2436850"/>
                  </a:lnTo>
                  <a:lnTo>
                    <a:pt x="311251" y="2480564"/>
                  </a:lnTo>
                  <a:lnTo>
                    <a:pt x="335051" y="2523858"/>
                  </a:lnTo>
                  <a:lnTo>
                    <a:pt x="359549" y="2566720"/>
                  </a:lnTo>
                  <a:lnTo>
                    <a:pt x="384733" y="2609151"/>
                  </a:lnTo>
                  <a:lnTo>
                    <a:pt x="410616" y="2651163"/>
                  </a:lnTo>
                  <a:lnTo>
                    <a:pt x="437184" y="2692743"/>
                  </a:lnTo>
                  <a:lnTo>
                    <a:pt x="464451" y="2733891"/>
                  </a:lnTo>
                  <a:lnTo>
                    <a:pt x="492417" y="2774619"/>
                  </a:lnTo>
                  <a:lnTo>
                    <a:pt x="521068" y="2814904"/>
                  </a:lnTo>
                  <a:lnTo>
                    <a:pt x="613257" y="2941066"/>
                  </a:lnTo>
                  <a:lnTo>
                    <a:pt x="641769" y="2978137"/>
                  </a:lnTo>
                  <a:lnTo>
                    <a:pt x="671868" y="3014383"/>
                  </a:lnTo>
                  <a:lnTo>
                    <a:pt x="702221" y="3046819"/>
                  </a:lnTo>
                  <a:lnTo>
                    <a:pt x="731507" y="3072498"/>
                  </a:lnTo>
                  <a:lnTo>
                    <a:pt x="781583" y="3091586"/>
                  </a:lnTo>
                  <a:lnTo>
                    <a:pt x="799731" y="3079051"/>
                  </a:lnTo>
                  <a:lnTo>
                    <a:pt x="811517" y="3047822"/>
                  </a:lnTo>
                  <a:lnTo>
                    <a:pt x="814793" y="3008185"/>
                  </a:lnTo>
                  <a:close/>
                </a:path>
                <a:path extrusionOk="0" h="3851909" w="2597784">
                  <a:moveTo>
                    <a:pt x="1143812" y="2396058"/>
                  </a:moveTo>
                  <a:lnTo>
                    <a:pt x="1140815" y="2352916"/>
                  </a:lnTo>
                  <a:lnTo>
                    <a:pt x="1134960" y="2309660"/>
                  </a:lnTo>
                  <a:lnTo>
                    <a:pt x="1123188" y="2242312"/>
                  </a:lnTo>
                  <a:lnTo>
                    <a:pt x="1114031" y="2196134"/>
                  </a:lnTo>
                  <a:lnTo>
                    <a:pt x="1103934" y="2150173"/>
                  </a:lnTo>
                  <a:lnTo>
                    <a:pt x="1092911" y="2104453"/>
                  </a:lnTo>
                  <a:lnTo>
                    <a:pt x="1080960" y="2058936"/>
                  </a:lnTo>
                  <a:lnTo>
                    <a:pt x="1068070" y="2013661"/>
                  </a:lnTo>
                  <a:lnTo>
                    <a:pt x="966444" y="1645945"/>
                  </a:lnTo>
                  <a:lnTo>
                    <a:pt x="925156" y="1498688"/>
                  </a:lnTo>
                  <a:lnTo>
                    <a:pt x="896251" y="1400810"/>
                  </a:lnTo>
                  <a:lnTo>
                    <a:pt x="881087" y="1352080"/>
                  </a:lnTo>
                  <a:lnTo>
                    <a:pt x="865301" y="1303553"/>
                  </a:lnTo>
                  <a:lnTo>
                    <a:pt x="848804" y="1255255"/>
                  </a:lnTo>
                  <a:lnTo>
                    <a:pt x="831481" y="1207236"/>
                  </a:lnTo>
                  <a:lnTo>
                    <a:pt x="813701" y="1160780"/>
                  </a:lnTo>
                  <a:lnTo>
                    <a:pt x="794004" y="1114755"/>
                  </a:lnTo>
                  <a:lnTo>
                    <a:pt x="772083" y="1070063"/>
                  </a:lnTo>
                  <a:lnTo>
                    <a:pt x="747623" y="1027620"/>
                  </a:lnTo>
                  <a:lnTo>
                    <a:pt x="720305" y="988326"/>
                  </a:lnTo>
                  <a:lnTo>
                    <a:pt x="689838" y="953071"/>
                  </a:lnTo>
                  <a:lnTo>
                    <a:pt x="655904" y="922782"/>
                  </a:lnTo>
                  <a:lnTo>
                    <a:pt x="599846" y="895705"/>
                  </a:lnTo>
                  <a:lnTo>
                    <a:pt x="572808" y="895946"/>
                  </a:lnTo>
                  <a:lnTo>
                    <a:pt x="537946" y="931113"/>
                  </a:lnTo>
                  <a:lnTo>
                    <a:pt x="523417" y="999540"/>
                  </a:lnTo>
                  <a:lnTo>
                    <a:pt x="519785" y="1045311"/>
                  </a:lnTo>
                  <a:lnTo>
                    <a:pt x="519811" y="1092047"/>
                  </a:lnTo>
                  <a:lnTo>
                    <a:pt x="523036" y="1139545"/>
                  </a:lnTo>
                  <a:lnTo>
                    <a:pt x="529043" y="1187526"/>
                  </a:lnTo>
                  <a:lnTo>
                    <a:pt x="537413" y="1235773"/>
                  </a:lnTo>
                  <a:lnTo>
                    <a:pt x="547674" y="1284033"/>
                  </a:lnTo>
                  <a:lnTo>
                    <a:pt x="559409" y="1332064"/>
                  </a:lnTo>
                  <a:lnTo>
                    <a:pt x="572198" y="1379639"/>
                  </a:lnTo>
                  <a:lnTo>
                    <a:pt x="586447" y="1429575"/>
                  </a:lnTo>
                  <a:lnTo>
                    <a:pt x="601370" y="1479257"/>
                  </a:lnTo>
                  <a:lnTo>
                    <a:pt x="616940" y="1528660"/>
                  </a:lnTo>
                  <a:lnTo>
                    <a:pt x="633183" y="1577809"/>
                  </a:lnTo>
                  <a:lnTo>
                    <a:pt x="650087" y="1626692"/>
                  </a:lnTo>
                  <a:lnTo>
                    <a:pt x="667651" y="1675295"/>
                  </a:lnTo>
                  <a:lnTo>
                    <a:pt x="685888" y="1723644"/>
                  </a:lnTo>
                  <a:lnTo>
                    <a:pt x="704773" y="1771726"/>
                  </a:lnTo>
                  <a:lnTo>
                    <a:pt x="724331" y="1819541"/>
                  </a:lnTo>
                  <a:lnTo>
                    <a:pt x="744550" y="1867103"/>
                  </a:lnTo>
                  <a:lnTo>
                    <a:pt x="765441" y="1914385"/>
                  </a:lnTo>
                  <a:lnTo>
                    <a:pt x="786980" y="1961400"/>
                  </a:lnTo>
                  <a:lnTo>
                    <a:pt x="809193" y="2008149"/>
                  </a:lnTo>
                  <a:lnTo>
                    <a:pt x="832065" y="2054644"/>
                  </a:lnTo>
                  <a:lnTo>
                    <a:pt x="855599" y="2100859"/>
                  </a:lnTo>
                  <a:lnTo>
                    <a:pt x="897864" y="2181949"/>
                  </a:lnTo>
                  <a:lnTo>
                    <a:pt x="943851" y="2273998"/>
                  </a:lnTo>
                  <a:lnTo>
                    <a:pt x="970381" y="2323973"/>
                  </a:lnTo>
                  <a:lnTo>
                    <a:pt x="998359" y="2371941"/>
                  </a:lnTo>
                  <a:lnTo>
                    <a:pt x="1027074" y="2414447"/>
                  </a:lnTo>
                  <a:lnTo>
                    <a:pt x="1055839" y="2448001"/>
                  </a:lnTo>
                  <a:lnTo>
                    <a:pt x="1113980" y="2475598"/>
                  </a:lnTo>
                  <a:lnTo>
                    <a:pt x="1132535" y="2462288"/>
                  </a:lnTo>
                  <a:lnTo>
                    <a:pt x="1141768" y="2434145"/>
                  </a:lnTo>
                  <a:lnTo>
                    <a:pt x="1143812" y="2396058"/>
                  </a:lnTo>
                  <a:close/>
                </a:path>
                <a:path extrusionOk="0" h="3851909" w="2597784">
                  <a:moveTo>
                    <a:pt x="1594561" y="3398748"/>
                  </a:moveTo>
                  <a:lnTo>
                    <a:pt x="1570837" y="3363353"/>
                  </a:lnTo>
                  <a:lnTo>
                    <a:pt x="1531277" y="3349066"/>
                  </a:lnTo>
                  <a:lnTo>
                    <a:pt x="1481823" y="3345421"/>
                  </a:lnTo>
                  <a:lnTo>
                    <a:pt x="1431442" y="3348901"/>
                  </a:lnTo>
                  <a:lnTo>
                    <a:pt x="1380477" y="3357880"/>
                  </a:lnTo>
                  <a:lnTo>
                    <a:pt x="1329334" y="3370732"/>
                  </a:lnTo>
                  <a:lnTo>
                    <a:pt x="1278356" y="3385807"/>
                  </a:lnTo>
                  <a:lnTo>
                    <a:pt x="1232001" y="3400399"/>
                  </a:lnTo>
                  <a:lnTo>
                    <a:pt x="1185684" y="3415538"/>
                  </a:lnTo>
                  <a:lnTo>
                    <a:pt x="1139405" y="3431222"/>
                  </a:lnTo>
                  <a:lnTo>
                    <a:pt x="1093165" y="3447465"/>
                  </a:lnTo>
                  <a:lnTo>
                    <a:pt x="1046962" y="3464255"/>
                  </a:lnTo>
                  <a:lnTo>
                    <a:pt x="1000810" y="3481590"/>
                  </a:lnTo>
                  <a:lnTo>
                    <a:pt x="954684" y="3499472"/>
                  </a:lnTo>
                  <a:lnTo>
                    <a:pt x="908596" y="3517900"/>
                  </a:lnTo>
                  <a:lnTo>
                    <a:pt x="815809" y="3556546"/>
                  </a:lnTo>
                  <a:lnTo>
                    <a:pt x="769162" y="3576713"/>
                  </a:lnTo>
                  <a:lnTo>
                    <a:pt x="722604" y="3597402"/>
                  </a:lnTo>
                  <a:lnTo>
                    <a:pt x="676148" y="3618611"/>
                  </a:lnTo>
                  <a:lnTo>
                    <a:pt x="629767" y="3640328"/>
                  </a:lnTo>
                  <a:lnTo>
                    <a:pt x="583488" y="3662565"/>
                  </a:lnTo>
                  <a:lnTo>
                    <a:pt x="537311" y="3685324"/>
                  </a:lnTo>
                  <a:lnTo>
                    <a:pt x="491210" y="3708603"/>
                  </a:lnTo>
                  <a:lnTo>
                    <a:pt x="457276" y="3723690"/>
                  </a:lnTo>
                  <a:lnTo>
                    <a:pt x="412496" y="3745242"/>
                  </a:lnTo>
                  <a:lnTo>
                    <a:pt x="372491" y="3773424"/>
                  </a:lnTo>
                  <a:lnTo>
                    <a:pt x="352844" y="3808412"/>
                  </a:lnTo>
                  <a:lnTo>
                    <a:pt x="366941" y="3836276"/>
                  </a:lnTo>
                  <a:lnTo>
                    <a:pt x="405777" y="3847693"/>
                  </a:lnTo>
                  <a:lnTo>
                    <a:pt x="451383" y="3849789"/>
                  </a:lnTo>
                  <a:lnTo>
                    <a:pt x="485775" y="3849700"/>
                  </a:lnTo>
                  <a:lnTo>
                    <a:pt x="539089" y="3851351"/>
                  </a:lnTo>
                  <a:lnTo>
                    <a:pt x="592315" y="3851364"/>
                  </a:lnTo>
                  <a:lnTo>
                    <a:pt x="645452" y="3849738"/>
                  </a:lnTo>
                  <a:lnTo>
                    <a:pt x="698474" y="3846499"/>
                  </a:lnTo>
                  <a:lnTo>
                    <a:pt x="751408" y="3841623"/>
                  </a:lnTo>
                  <a:lnTo>
                    <a:pt x="804240" y="3835108"/>
                  </a:lnTo>
                  <a:lnTo>
                    <a:pt x="856970" y="3826967"/>
                  </a:lnTo>
                  <a:lnTo>
                    <a:pt x="909421" y="3817239"/>
                  </a:lnTo>
                  <a:lnTo>
                    <a:pt x="961428" y="3805936"/>
                  </a:lnTo>
                  <a:lnTo>
                    <a:pt x="1013002" y="3793071"/>
                  </a:lnTo>
                  <a:lnTo>
                    <a:pt x="1064120" y="3778618"/>
                  </a:lnTo>
                  <a:lnTo>
                    <a:pt x="1114806" y="3762603"/>
                  </a:lnTo>
                  <a:lnTo>
                    <a:pt x="1165047" y="3745014"/>
                  </a:lnTo>
                  <a:lnTo>
                    <a:pt x="1214831" y="3725849"/>
                  </a:lnTo>
                  <a:lnTo>
                    <a:pt x="1260551" y="3706749"/>
                  </a:lnTo>
                  <a:lnTo>
                    <a:pt x="1306093" y="3685781"/>
                  </a:lnTo>
                  <a:lnTo>
                    <a:pt x="1351089" y="3662553"/>
                  </a:lnTo>
                  <a:lnTo>
                    <a:pt x="1395171" y="3636670"/>
                  </a:lnTo>
                  <a:lnTo>
                    <a:pt x="1437982" y="3607765"/>
                  </a:lnTo>
                  <a:lnTo>
                    <a:pt x="1479156" y="3575443"/>
                  </a:lnTo>
                  <a:lnTo>
                    <a:pt x="1518310" y="3539312"/>
                  </a:lnTo>
                  <a:lnTo>
                    <a:pt x="1555102" y="3499002"/>
                  </a:lnTo>
                  <a:lnTo>
                    <a:pt x="1585810" y="3450577"/>
                  </a:lnTo>
                  <a:lnTo>
                    <a:pt x="1594243" y="3424237"/>
                  </a:lnTo>
                  <a:lnTo>
                    <a:pt x="1594561" y="3398748"/>
                  </a:lnTo>
                  <a:close/>
                </a:path>
                <a:path extrusionOk="0" h="3851909" w="2597784">
                  <a:moveTo>
                    <a:pt x="1859495" y="201752"/>
                  </a:moveTo>
                  <a:lnTo>
                    <a:pt x="1857400" y="156578"/>
                  </a:lnTo>
                  <a:lnTo>
                    <a:pt x="1848396" y="112280"/>
                  </a:lnTo>
                  <a:lnTo>
                    <a:pt x="1828761" y="68008"/>
                  </a:lnTo>
                  <a:lnTo>
                    <a:pt x="1798980" y="30962"/>
                  </a:lnTo>
                  <a:lnTo>
                    <a:pt x="1760905" y="6502"/>
                  </a:lnTo>
                  <a:lnTo>
                    <a:pt x="1716379" y="0"/>
                  </a:lnTo>
                  <a:lnTo>
                    <a:pt x="1701012" y="3683"/>
                  </a:lnTo>
                  <a:lnTo>
                    <a:pt x="1658099" y="22923"/>
                  </a:lnTo>
                  <a:lnTo>
                    <a:pt x="1622069" y="53098"/>
                  </a:lnTo>
                  <a:lnTo>
                    <a:pt x="1581099" y="105232"/>
                  </a:lnTo>
                  <a:lnTo>
                    <a:pt x="1554607" y="148005"/>
                  </a:lnTo>
                  <a:lnTo>
                    <a:pt x="1532255" y="193205"/>
                  </a:lnTo>
                  <a:lnTo>
                    <a:pt x="1513700" y="240411"/>
                  </a:lnTo>
                  <a:lnTo>
                    <a:pt x="1498650" y="289191"/>
                  </a:lnTo>
                  <a:lnTo>
                    <a:pt x="1486750" y="339090"/>
                  </a:lnTo>
                  <a:lnTo>
                    <a:pt x="1477695" y="389712"/>
                  </a:lnTo>
                  <a:lnTo>
                    <a:pt x="1471180" y="440601"/>
                  </a:lnTo>
                  <a:lnTo>
                    <a:pt x="1466850" y="491324"/>
                  </a:lnTo>
                  <a:lnTo>
                    <a:pt x="1464373" y="542480"/>
                  </a:lnTo>
                  <a:lnTo>
                    <a:pt x="1463573" y="593674"/>
                  </a:lnTo>
                  <a:lnTo>
                    <a:pt x="1464513" y="644817"/>
                  </a:lnTo>
                  <a:lnTo>
                    <a:pt x="1467231" y="695807"/>
                  </a:lnTo>
                  <a:lnTo>
                    <a:pt x="1471815" y="746518"/>
                  </a:lnTo>
                  <a:lnTo>
                    <a:pt x="1478305" y="796861"/>
                  </a:lnTo>
                  <a:lnTo>
                    <a:pt x="1486763" y="846734"/>
                  </a:lnTo>
                  <a:lnTo>
                    <a:pt x="1497241" y="896023"/>
                  </a:lnTo>
                  <a:lnTo>
                    <a:pt x="1509814" y="944626"/>
                  </a:lnTo>
                  <a:lnTo>
                    <a:pt x="1524520" y="992441"/>
                  </a:lnTo>
                  <a:lnTo>
                    <a:pt x="1541437" y="1039368"/>
                  </a:lnTo>
                  <a:lnTo>
                    <a:pt x="1560601" y="1085291"/>
                  </a:lnTo>
                  <a:lnTo>
                    <a:pt x="1572742" y="1110615"/>
                  </a:lnTo>
                  <a:lnTo>
                    <a:pt x="1569161" y="1123530"/>
                  </a:lnTo>
                  <a:lnTo>
                    <a:pt x="1573237" y="1111643"/>
                  </a:lnTo>
                  <a:lnTo>
                    <a:pt x="1582089" y="1130109"/>
                  </a:lnTo>
                  <a:lnTo>
                    <a:pt x="1586318" y="1073505"/>
                  </a:lnTo>
                  <a:lnTo>
                    <a:pt x="1807121" y="429856"/>
                  </a:lnTo>
                  <a:lnTo>
                    <a:pt x="1822119" y="384975"/>
                  </a:lnTo>
                  <a:lnTo>
                    <a:pt x="1836013" y="339420"/>
                  </a:lnTo>
                  <a:lnTo>
                    <a:pt x="1847646" y="293484"/>
                  </a:lnTo>
                  <a:lnTo>
                    <a:pt x="1855863" y="247484"/>
                  </a:lnTo>
                  <a:lnTo>
                    <a:pt x="1859495" y="201752"/>
                  </a:lnTo>
                  <a:close/>
                </a:path>
                <a:path extrusionOk="0" h="3851909" w="2597784">
                  <a:moveTo>
                    <a:pt x="2167813" y="1178763"/>
                  </a:moveTo>
                  <a:lnTo>
                    <a:pt x="2162848" y="1137551"/>
                  </a:lnTo>
                  <a:lnTo>
                    <a:pt x="2140153" y="1105941"/>
                  </a:lnTo>
                  <a:lnTo>
                    <a:pt x="2106815" y="1085900"/>
                  </a:lnTo>
                  <a:lnTo>
                    <a:pt x="2076069" y="1080439"/>
                  </a:lnTo>
                  <a:lnTo>
                    <a:pt x="2068207" y="1080655"/>
                  </a:lnTo>
                  <a:lnTo>
                    <a:pt x="2005317" y="1094130"/>
                  </a:lnTo>
                  <a:lnTo>
                    <a:pt x="1947760" y="1122857"/>
                  </a:lnTo>
                  <a:lnTo>
                    <a:pt x="1907603" y="1147051"/>
                  </a:lnTo>
                  <a:lnTo>
                    <a:pt x="1868411" y="1172654"/>
                  </a:lnTo>
                  <a:lnTo>
                    <a:pt x="1830158" y="1199667"/>
                  </a:lnTo>
                  <a:lnTo>
                    <a:pt x="1792871" y="1228064"/>
                  </a:lnTo>
                  <a:lnTo>
                    <a:pt x="1756625" y="1257795"/>
                  </a:lnTo>
                  <a:lnTo>
                    <a:pt x="1721523" y="1288783"/>
                  </a:lnTo>
                  <a:lnTo>
                    <a:pt x="1687563" y="1321003"/>
                  </a:lnTo>
                  <a:lnTo>
                    <a:pt x="1654746" y="1354480"/>
                  </a:lnTo>
                  <a:lnTo>
                    <a:pt x="1623148" y="1389126"/>
                  </a:lnTo>
                  <a:lnTo>
                    <a:pt x="1592872" y="1424838"/>
                  </a:lnTo>
                  <a:lnTo>
                    <a:pt x="1563903" y="1461617"/>
                  </a:lnTo>
                  <a:lnTo>
                    <a:pt x="1536242" y="1499476"/>
                  </a:lnTo>
                  <a:lnTo>
                    <a:pt x="1509979" y="1538312"/>
                  </a:lnTo>
                  <a:lnTo>
                    <a:pt x="1485150" y="1578013"/>
                  </a:lnTo>
                  <a:lnTo>
                    <a:pt x="1461782" y="1618576"/>
                  </a:lnTo>
                  <a:lnTo>
                    <a:pt x="1439862" y="1660017"/>
                  </a:lnTo>
                  <a:lnTo>
                    <a:pt x="1412646" y="1562100"/>
                  </a:lnTo>
                  <a:lnTo>
                    <a:pt x="1384058" y="1463954"/>
                  </a:lnTo>
                  <a:lnTo>
                    <a:pt x="1369009" y="1415046"/>
                  </a:lnTo>
                  <a:lnTo>
                    <a:pt x="1353337" y="1366367"/>
                  </a:lnTo>
                  <a:lnTo>
                    <a:pt x="1336954" y="1318031"/>
                  </a:lnTo>
                  <a:lnTo>
                    <a:pt x="1319758" y="1270139"/>
                  </a:lnTo>
                  <a:lnTo>
                    <a:pt x="1301661" y="1222768"/>
                  </a:lnTo>
                  <a:lnTo>
                    <a:pt x="1282573" y="1176032"/>
                  </a:lnTo>
                  <a:lnTo>
                    <a:pt x="1262392" y="1130033"/>
                  </a:lnTo>
                  <a:lnTo>
                    <a:pt x="1241044" y="1084859"/>
                  </a:lnTo>
                  <a:lnTo>
                    <a:pt x="1218412" y="1040612"/>
                  </a:lnTo>
                  <a:lnTo>
                    <a:pt x="1194422" y="997381"/>
                  </a:lnTo>
                  <a:lnTo>
                    <a:pt x="1168971" y="955281"/>
                  </a:lnTo>
                  <a:lnTo>
                    <a:pt x="1141971" y="914412"/>
                  </a:lnTo>
                  <a:lnTo>
                    <a:pt x="1113332" y="874852"/>
                  </a:lnTo>
                  <a:lnTo>
                    <a:pt x="1082967" y="836714"/>
                  </a:lnTo>
                  <a:lnTo>
                    <a:pt x="1050759" y="800087"/>
                  </a:lnTo>
                  <a:lnTo>
                    <a:pt x="1016647" y="765073"/>
                  </a:lnTo>
                  <a:lnTo>
                    <a:pt x="980516" y="731786"/>
                  </a:lnTo>
                  <a:lnTo>
                    <a:pt x="951877" y="760298"/>
                  </a:lnTo>
                  <a:lnTo>
                    <a:pt x="937044" y="799147"/>
                  </a:lnTo>
                  <a:lnTo>
                    <a:pt x="932878" y="843114"/>
                  </a:lnTo>
                  <a:lnTo>
                    <a:pt x="936282" y="886942"/>
                  </a:lnTo>
                  <a:lnTo>
                    <a:pt x="943330" y="928077"/>
                  </a:lnTo>
                  <a:lnTo>
                    <a:pt x="952677" y="971435"/>
                  </a:lnTo>
                  <a:lnTo>
                    <a:pt x="964260" y="1016622"/>
                  </a:lnTo>
                  <a:lnTo>
                    <a:pt x="977963" y="1063282"/>
                  </a:lnTo>
                  <a:lnTo>
                    <a:pt x="993736" y="1110996"/>
                  </a:lnTo>
                  <a:lnTo>
                    <a:pt x="1011478" y="1159408"/>
                  </a:lnTo>
                  <a:lnTo>
                    <a:pt x="1031125" y="1208138"/>
                  </a:lnTo>
                  <a:lnTo>
                    <a:pt x="1052576" y="1256792"/>
                  </a:lnTo>
                  <a:lnTo>
                    <a:pt x="1075753" y="1304988"/>
                  </a:lnTo>
                  <a:lnTo>
                    <a:pt x="1100594" y="1352346"/>
                  </a:lnTo>
                  <a:lnTo>
                    <a:pt x="1126998" y="1398485"/>
                  </a:lnTo>
                  <a:lnTo>
                    <a:pt x="1154887" y="1443037"/>
                  </a:lnTo>
                  <a:lnTo>
                    <a:pt x="1184186" y="1485595"/>
                  </a:lnTo>
                  <a:lnTo>
                    <a:pt x="1214818" y="1525790"/>
                  </a:lnTo>
                  <a:lnTo>
                    <a:pt x="1246682" y="1563243"/>
                  </a:lnTo>
                  <a:lnTo>
                    <a:pt x="1279715" y="1597558"/>
                  </a:lnTo>
                  <a:lnTo>
                    <a:pt x="1313827" y="1628368"/>
                  </a:lnTo>
                  <a:lnTo>
                    <a:pt x="1348943" y="1655292"/>
                  </a:lnTo>
                  <a:lnTo>
                    <a:pt x="1384960" y="1677936"/>
                  </a:lnTo>
                  <a:lnTo>
                    <a:pt x="1420571" y="1693710"/>
                  </a:lnTo>
                  <a:lnTo>
                    <a:pt x="1457934" y="1702676"/>
                  </a:lnTo>
                  <a:lnTo>
                    <a:pt x="1496783" y="1705330"/>
                  </a:lnTo>
                  <a:lnTo>
                    <a:pt x="1536839" y="1702181"/>
                  </a:lnTo>
                  <a:lnTo>
                    <a:pt x="1577835" y="1693722"/>
                  </a:lnTo>
                  <a:lnTo>
                    <a:pt x="1619504" y="1680464"/>
                  </a:lnTo>
                  <a:lnTo>
                    <a:pt x="1661553" y="1662899"/>
                  </a:lnTo>
                  <a:lnTo>
                    <a:pt x="1703743" y="1641563"/>
                  </a:lnTo>
                  <a:lnTo>
                    <a:pt x="1745767" y="1616925"/>
                  </a:lnTo>
                  <a:lnTo>
                    <a:pt x="1787385" y="1589519"/>
                  </a:lnTo>
                  <a:lnTo>
                    <a:pt x="1828292" y="1559839"/>
                  </a:lnTo>
                  <a:lnTo>
                    <a:pt x="1868246" y="1528381"/>
                  </a:lnTo>
                  <a:lnTo>
                    <a:pt x="1906955" y="1495653"/>
                  </a:lnTo>
                  <a:lnTo>
                    <a:pt x="1944154" y="1462163"/>
                  </a:lnTo>
                  <a:lnTo>
                    <a:pt x="1979574" y="1428419"/>
                  </a:lnTo>
                  <a:lnTo>
                    <a:pt x="2012937" y="1394917"/>
                  </a:lnTo>
                  <a:lnTo>
                    <a:pt x="2043963" y="1362163"/>
                  </a:lnTo>
                  <a:lnTo>
                    <a:pt x="2072398" y="1330680"/>
                  </a:lnTo>
                  <a:lnTo>
                    <a:pt x="2097963" y="1300937"/>
                  </a:lnTo>
                  <a:lnTo>
                    <a:pt x="2141410" y="1243774"/>
                  </a:lnTo>
                  <a:lnTo>
                    <a:pt x="2158466" y="1211973"/>
                  </a:lnTo>
                  <a:lnTo>
                    <a:pt x="2167813" y="1178763"/>
                  </a:lnTo>
                  <a:close/>
                </a:path>
                <a:path extrusionOk="0" h="3851909" w="2597784">
                  <a:moveTo>
                    <a:pt x="2279129" y="2616238"/>
                  </a:moveTo>
                  <a:lnTo>
                    <a:pt x="2269706" y="2599093"/>
                  </a:lnTo>
                  <a:lnTo>
                    <a:pt x="2248230" y="2588361"/>
                  </a:lnTo>
                  <a:lnTo>
                    <a:pt x="2213165" y="2585199"/>
                  </a:lnTo>
                  <a:lnTo>
                    <a:pt x="2163026" y="2590736"/>
                  </a:lnTo>
                  <a:lnTo>
                    <a:pt x="2114600" y="2599931"/>
                  </a:lnTo>
                  <a:lnTo>
                    <a:pt x="2065985" y="2610345"/>
                  </a:lnTo>
                  <a:lnTo>
                    <a:pt x="2017191" y="2621902"/>
                  </a:lnTo>
                  <a:lnTo>
                    <a:pt x="1968246" y="2634526"/>
                  </a:lnTo>
                  <a:lnTo>
                    <a:pt x="1919185" y="2648140"/>
                  </a:lnTo>
                  <a:lnTo>
                    <a:pt x="1870036" y="2662669"/>
                  </a:lnTo>
                  <a:lnTo>
                    <a:pt x="1820824" y="2678049"/>
                  </a:lnTo>
                  <a:lnTo>
                    <a:pt x="1771561" y="2694190"/>
                  </a:lnTo>
                  <a:lnTo>
                    <a:pt x="1722285" y="2711018"/>
                  </a:lnTo>
                  <a:lnTo>
                    <a:pt x="1673034" y="2728455"/>
                  </a:lnTo>
                  <a:lnTo>
                    <a:pt x="1623809" y="2746438"/>
                  </a:lnTo>
                  <a:lnTo>
                    <a:pt x="1525600" y="2783738"/>
                  </a:lnTo>
                  <a:lnTo>
                    <a:pt x="1427861" y="2822283"/>
                  </a:lnTo>
                  <a:lnTo>
                    <a:pt x="1139596" y="2939465"/>
                  </a:lnTo>
                  <a:lnTo>
                    <a:pt x="999566" y="2995193"/>
                  </a:lnTo>
                  <a:lnTo>
                    <a:pt x="953262" y="3014027"/>
                  </a:lnTo>
                  <a:lnTo>
                    <a:pt x="908380" y="3036341"/>
                  </a:lnTo>
                  <a:lnTo>
                    <a:pt x="867562" y="3064383"/>
                  </a:lnTo>
                  <a:lnTo>
                    <a:pt x="833513" y="3100451"/>
                  </a:lnTo>
                  <a:lnTo>
                    <a:pt x="816737" y="3142640"/>
                  </a:lnTo>
                  <a:lnTo>
                    <a:pt x="825817" y="3168954"/>
                  </a:lnTo>
                  <a:lnTo>
                    <a:pt x="848398" y="3185934"/>
                  </a:lnTo>
                  <a:lnTo>
                    <a:pt x="878522" y="3195053"/>
                  </a:lnTo>
                  <a:lnTo>
                    <a:pt x="910183" y="3197758"/>
                  </a:lnTo>
                  <a:lnTo>
                    <a:pt x="959954" y="3197834"/>
                  </a:lnTo>
                  <a:lnTo>
                    <a:pt x="1009777" y="3197060"/>
                  </a:lnTo>
                  <a:lnTo>
                    <a:pt x="1059624" y="3195421"/>
                  </a:lnTo>
                  <a:lnTo>
                    <a:pt x="1109484" y="3192856"/>
                  </a:lnTo>
                  <a:lnTo>
                    <a:pt x="1159306" y="3189325"/>
                  </a:lnTo>
                  <a:lnTo>
                    <a:pt x="1209078" y="3184779"/>
                  </a:lnTo>
                  <a:lnTo>
                    <a:pt x="1258760" y="3179178"/>
                  </a:lnTo>
                  <a:lnTo>
                    <a:pt x="1308328" y="3172472"/>
                  </a:lnTo>
                  <a:lnTo>
                    <a:pt x="1357744" y="3164611"/>
                  </a:lnTo>
                  <a:lnTo>
                    <a:pt x="1406982" y="3155569"/>
                  </a:lnTo>
                  <a:lnTo>
                    <a:pt x="1456029" y="3145282"/>
                  </a:lnTo>
                  <a:lnTo>
                    <a:pt x="1504823" y="3133712"/>
                  </a:lnTo>
                  <a:lnTo>
                    <a:pt x="1553362" y="3120809"/>
                  </a:lnTo>
                  <a:lnTo>
                    <a:pt x="1601609" y="3106534"/>
                  </a:lnTo>
                  <a:lnTo>
                    <a:pt x="1649526" y="3090837"/>
                  </a:lnTo>
                  <a:lnTo>
                    <a:pt x="1697101" y="3073679"/>
                  </a:lnTo>
                  <a:lnTo>
                    <a:pt x="1748751" y="3053880"/>
                  </a:lnTo>
                  <a:lnTo>
                    <a:pt x="1799463" y="3032112"/>
                  </a:lnTo>
                  <a:lnTo>
                    <a:pt x="1849234" y="3008363"/>
                  </a:lnTo>
                  <a:lnTo>
                    <a:pt x="1898053" y="2982645"/>
                  </a:lnTo>
                  <a:lnTo>
                    <a:pt x="1945944" y="2954947"/>
                  </a:lnTo>
                  <a:lnTo>
                    <a:pt x="1992706" y="2925394"/>
                  </a:lnTo>
                  <a:lnTo>
                    <a:pt x="2038159" y="2894088"/>
                  </a:lnTo>
                  <a:lnTo>
                    <a:pt x="2082304" y="2861030"/>
                  </a:lnTo>
                  <a:lnTo>
                    <a:pt x="2125129" y="2826232"/>
                  </a:lnTo>
                  <a:lnTo>
                    <a:pt x="2166658" y="2789682"/>
                  </a:lnTo>
                  <a:lnTo>
                    <a:pt x="2197976" y="2758097"/>
                  </a:lnTo>
                  <a:lnTo>
                    <a:pt x="2226272" y="2726067"/>
                  </a:lnTo>
                  <a:lnTo>
                    <a:pt x="2250046" y="2694711"/>
                  </a:lnTo>
                  <a:lnTo>
                    <a:pt x="2277986" y="2638653"/>
                  </a:lnTo>
                  <a:lnTo>
                    <a:pt x="2279129" y="2616238"/>
                  </a:lnTo>
                  <a:close/>
                </a:path>
                <a:path extrusionOk="0" h="3851909" w="2597784">
                  <a:moveTo>
                    <a:pt x="2597353" y="1579397"/>
                  </a:moveTo>
                  <a:lnTo>
                    <a:pt x="2589492" y="1547723"/>
                  </a:lnTo>
                  <a:lnTo>
                    <a:pt x="2571813" y="1524863"/>
                  </a:lnTo>
                  <a:lnTo>
                    <a:pt x="2548153" y="1512455"/>
                  </a:lnTo>
                  <a:lnTo>
                    <a:pt x="2521166" y="1508048"/>
                  </a:lnTo>
                  <a:lnTo>
                    <a:pt x="2493530" y="1509166"/>
                  </a:lnTo>
                  <a:lnTo>
                    <a:pt x="2448318" y="1517078"/>
                  </a:lnTo>
                  <a:lnTo>
                    <a:pt x="2403640" y="1529969"/>
                  </a:lnTo>
                  <a:lnTo>
                    <a:pt x="2359495" y="1547063"/>
                  </a:lnTo>
                  <a:lnTo>
                    <a:pt x="2315857" y="1567573"/>
                  </a:lnTo>
                  <a:lnTo>
                    <a:pt x="2272741" y="1590687"/>
                  </a:lnTo>
                  <a:lnTo>
                    <a:pt x="2230120" y="1615643"/>
                  </a:lnTo>
                  <a:lnTo>
                    <a:pt x="2187981" y="1641640"/>
                  </a:lnTo>
                  <a:lnTo>
                    <a:pt x="2144179" y="1669580"/>
                  </a:lnTo>
                  <a:lnTo>
                    <a:pt x="2057082" y="1726526"/>
                  </a:lnTo>
                  <a:lnTo>
                    <a:pt x="1970633" y="1784921"/>
                  </a:lnTo>
                  <a:lnTo>
                    <a:pt x="1884845" y="1844751"/>
                  </a:lnTo>
                  <a:lnTo>
                    <a:pt x="1799717" y="1906028"/>
                  </a:lnTo>
                  <a:lnTo>
                    <a:pt x="1715249" y="1968741"/>
                  </a:lnTo>
                  <a:lnTo>
                    <a:pt x="1631670" y="2033409"/>
                  </a:lnTo>
                  <a:lnTo>
                    <a:pt x="1548828" y="2099652"/>
                  </a:lnTo>
                  <a:lnTo>
                    <a:pt x="1466723" y="2167483"/>
                  </a:lnTo>
                  <a:lnTo>
                    <a:pt x="1385328" y="2236889"/>
                  </a:lnTo>
                  <a:lnTo>
                    <a:pt x="1304671" y="2307869"/>
                  </a:lnTo>
                  <a:lnTo>
                    <a:pt x="1237602" y="2362327"/>
                  </a:lnTo>
                  <a:lnTo>
                    <a:pt x="1199210" y="2399169"/>
                  </a:lnTo>
                  <a:lnTo>
                    <a:pt x="1171067" y="2438781"/>
                  </a:lnTo>
                  <a:lnTo>
                    <a:pt x="1163345" y="2478455"/>
                  </a:lnTo>
                  <a:lnTo>
                    <a:pt x="1182141" y="2504529"/>
                  </a:lnTo>
                  <a:lnTo>
                    <a:pt x="1219923" y="2510320"/>
                  </a:lnTo>
                  <a:lnTo>
                    <a:pt x="1266355" y="2503487"/>
                  </a:lnTo>
                  <a:lnTo>
                    <a:pt x="1311059" y="2491740"/>
                  </a:lnTo>
                  <a:lnTo>
                    <a:pt x="1343685" y="2482761"/>
                  </a:lnTo>
                  <a:lnTo>
                    <a:pt x="1391043" y="2471420"/>
                  </a:lnTo>
                  <a:lnTo>
                    <a:pt x="1438071" y="2459113"/>
                  </a:lnTo>
                  <a:lnTo>
                    <a:pt x="1484769" y="2445842"/>
                  </a:lnTo>
                  <a:lnTo>
                    <a:pt x="1531137" y="2431618"/>
                  </a:lnTo>
                  <a:lnTo>
                    <a:pt x="1577187" y="2416441"/>
                  </a:lnTo>
                  <a:lnTo>
                    <a:pt x="1622907" y="2400300"/>
                  </a:lnTo>
                  <a:lnTo>
                    <a:pt x="1668297" y="2383205"/>
                  </a:lnTo>
                  <a:lnTo>
                    <a:pt x="1713357" y="2365146"/>
                  </a:lnTo>
                  <a:lnTo>
                    <a:pt x="1758099" y="2346121"/>
                  </a:lnTo>
                  <a:lnTo>
                    <a:pt x="1802511" y="2326157"/>
                  </a:lnTo>
                  <a:lnTo>
                    <a:pt x="1846503" y="2305266"/>
                  </a:lnTo>
                  <a:lnTo>
                    <a:pt x="1889963" y="2283498"/>
                  </a:lnTo>
                  <a:lnTo>
                    <a:pt x="1932914" y="2260866"/>
                  </a:lnTo>
                  <a:lnTo>
                    <a:pt x="1975358" y="2237371"/>
                  </a:lnTo>
                  <a:lnTo>
                    <a:pt x="2017268" y="2213000"/>
                  </a:lnTo>
                  <a:lnTo>
                    <a:pt x="2058657" y="2187752"/>
                  </a:lnTo>
                  <a:lnTo>
                    <a:pt x="2099538" y="2161641"/>
                  </a:lnTo>
                  <a:lnTo>
                    <a:pt x="2139899" y="2134654"/>
                  </a:lnTo>
                  <a:lnTo>
                    <a:pt x="2179739" y="2106803"/>
                  </a:lnTo>
                  <a:lnTo>
                    <a:pt x="2256269" y="2050376"/>
                  </a:lnTo>
                  <a:lnTo>
                    <a:pt x="2293162" y="2021395"/>
                  </a:lnTo>
                  <a:lnTo>
                    <a:pt x="2329484" y="1991004"/>
                  </a:lnTo>
                  <a:lnTo>
                    <a:pt x="2365019" y="1959114"/>
                  </a:lnTo>
                  <a:lnTo>
                    <a:pt x="2399525" y="1925586"/>
                  </a:lnTo>
                  <a:lnTo>
                    <a:pt x="2432786" y="1890318"/>
                  </a:lnTo>
                  <a:lnTo>
                    <a:pt x="2464562" y="1853196"/>
                  </a:lnTo>
                  <a:lnTo>
                    <a:pt x="2494623" y="1814093"/>
                  </a:lnTo>
                  <a:lnTo>
                    <a:pt x="2522753" y="1772907"/>
                  </a:lnTo>
                  <a:lnTo>
                    <a:pt x="2548699" y="1729524"/>
                  </a:lnTo>
                  <a:lnTo>
                    <a:pt x="2572245" y="1683829"/>
                  </a:lnTo>
                  <a:lnTo>
                    <a:pt x="2595245" y="1614589"/>
                  </a:lnTo>
                  <a:lnTo>
                    <a:pt x="2597353" y="1579397"/>
                  </a:lnTo>
                  <a:close/>
                </a:path>
              </a:pathLst>
            </a:custGeom>
            <a:solidFill>
              <a:srgbClr val="B4CC9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7" name="Google Shape;237;p7"/>
            <p:cNvSpPr/>
            <p:nvPr/>
          </p:nvSpPr>
          <p:spPr>
            <a:xfrm>
              <a:off x="1468687" y="947010"/>
              <a:ext cx="6904990" cy="8501380"/>
            </a:xfrm>
            <a:custGeom>
              <a:rect b="b" l="l" r="r" t="t"/>
              <a:pathLst>
                <a:path extrusionOk="0" h="8501380" w="6904990">
                  <a:moveTo>
                    <a:pt x="821497" y="8501013"/>
                  </a:moveTo>
                  <a:lnTo>
                    <a:pt x="871379" y="8501076"/>
                  </a:lnTo>
                  <a:lnTo>
                    <a:pt x="921244" y="8500189"/>
                  </a:lnTo>
                  <a:lnTo>
                    <a:pt x="970950" y="8498633"/>
                  </a:lnTo>
                  <a:lnTo>
                    <a:pt x="6567056" y="8269850"/>
                  </a:lnTo>
                  <a:lnTo>
                    <a:pt x="6607855" y="8267196"/>
                  </a:lnTo>
                  <a:lnTo>
                    <a:pt x="6648123" y="8260692"/>
                  </a:lnTo>
                  <a:lnTo>
                    <a:pt x="6685116" y="8247425"/>
                  </a:lnTo>
                  <a:lnTo>
                    <a:pt x="6716090" y="8224482"/>
                  </a:lnTo>
                  <a:lnTo>
                    <a:pt x="6744814" y="8170891"/>
                  </a:lnTo>
                  <a:lnTo>
                    <a:pt x="6755333" y="8109474"/>
                  </a:lnTo>
                  <a:lnTo>
                    <a:pt x="6760692" y="8059244"/>
                  </a:lnTo>
                  <a:lnTo>
                    <a:pt x="6770703" y="7958749"/>
                  </a:lnTo>
                  <a:lnTo>
                    <a:pt x="6779799" y="7858211"/>
                  </a:lnTo>
                  <a:lnTo>
                    <a:pt x="6791799" y="7707328"/>
                  </a:lnTo>
                  <a:lnTo>
                    <a:pt x="6801917" y="7556362"/>
                  </a:lnTo>
                  <a:lnTo>
                    <a:pt x="6810260" y="7405321"/>
                  </a:lnTo>
                  <a:lnTo>
                    <a:pt x="6816934" y="7254214"/>
                  </a:lnTo>
                  <a:lnTo>
                    <a:pt x="6822044" y="7103047"/>
                  </a:lnTo>
                  <a:lnTo>
                    <a:pt x="6825696" y="6951831"/>
                  </a:lnTo>
                  <a:lnTo>
                    <a:pt x="6828481" y="6750144"/>
                  </a:lnTo>
                  <a:lnTo>
                    <a:pt x="6829111" y="6548403"/>
                  </a:lnTo>
                  <a:lnTo>
                    <a:pt x="6827253" y="6296179"/>
                  </a:lnTo>
                  <a:lnTo>
                    <a:pt x="6821788" y="5993490"/>
                  </a:lnTo>
                  <a:lnTo>
                    <a:pt x="6812019" y="5640409"/>
                  </a:lnTo>
                  <a:lnTo>
                    <a:pt x="6766287" y="4375982"/>
                  </a:lnTo>
                  <a:lnTo>
                    <a:pt x="6753225" y="3919093"/>
                  </a:lnTo>
                  <a:lnTo>
                    <a:pt x="6747933" y="3614462"/>
                  </a:lnTo>
                  <a:lnTo>
                    <a:pt x="6746367" y="3360612"/>
                  </a:lnTo>
                  <a:lnTo>
                    <a:pt x="6747348" y="3157556"/>
                  </a:lnTo>
                  <a:lnTo>
                    <a:pt x="6750601" y="2954534"/>
                  </a:lnTo>
                  <a:lnTo>
                    <a:pt x="6754690" y="2802296"/>
                  </a:lnTo>
                  <a:lnTo>
                    <a:pt x="6760318" y="2650090"/>
                  </a:lnTo>
                  <a:lnTo>
                    <a:pt x="6767595" y="2497919"/>
                  </a:lnTo>
                  <a:lnTo>
                    <a:pt x="6776634" y="2345788"/>
                  </a:lnTo>
                  <a:lnTo>
                    <a:pt x="6787545" y="2193704"/>
                  </a:lnTo>
                  <a:lnTo>
                    <a:pt x="6794921" y="2118003"/>
                  </a:lnTo>
                  <a:lnTo>
                    <a:pt x="6799669" y="2079023"/>
                  </a:lnTo>
                  <a:lnTo>
                    <a:pt x="6805009" y="2039367"/>
                  </a:lnTo>
                  <a:lnTo>
                    <a:pt x="6817122" y="1958264"/>
                  </a:lnTo>
                  <a:lnTo>
                    <a:pt x="6851752" y="1747798"/>
                  </a:lnTo>
                  <a:lnTo>
                    <a:pt x="6872077" y="1618582"/>
                  </a:lnTo>
                  <a:lnTo>
                    <a:pt x="6884007" y="1532192"/>
                  </a:lnTo>
                  <a:lnTo>
                    <a:pt x="6889228" y="1489100"/>
                  </a:lnTo>
                  <a:lnTo>
                    <a:pt x="6893839" y="1446154"/>
                  </a:lnTo>
                  <a:lnTo>
                    <a:pt x="6897754" y="1403414"/>
                  </a:lnTo>
                  <a:lnTo>
                    <a:pt x="6900887" y="1360938"/>
                  </a:lnTo>
                  <a:lnTo>
                    <a:pt x="6903151" y="1318785"/>
                  </a:lnTo>
                  <a:lnTo>
                    <a:pt x="6904462" y="1277013"/>
                  </a:lnTo>
                  <a:lnTo>
                    <a:pt x="6904734" y="1235681"/>
                  </a:lnTo>
                  <a:lnTo>
                    <a:pt x="6903880" y="1194849"/>
                  </a:lnTo>
                  <a:lnTo>
                    <a:pt x="6901814" y="1154574"/>
                  </a:lnTo>
                  <a:lnTo>
                    <a:pt x="6898451" y="1114916"/>
                  </a:lnTo>
                  <a:lnTo>
                    <a:pt x="6893705" y="1075933"/>
                  </a:lnTo>
                  <a:lnTo>
                    <a:pt x="6887489" y="1037683"/>
                  </a:lnTo>
                  <a:lnTo>
                    <a:pt x="6879719" y="1000227"/>
                  </a:lnTo>
                  <a:lnTo>
                    <a:pt x="6859170" y="927925"/>
                  </a:lnTo>
                  <a:lnTo>
                    <a:pt x="6831371" y="859499"/>
                  </a:lnTo>
                  <a:lnTo>
                    <a:pt x="6795635" y="795418"/>
                  </a:lnTo>
                  <a:lnTo>
                    <a:pt x="6751274" y="736150"/>
                  </a:lnTo>
                  <a:lnTo>
                    <a:pt x="6697601" y="682167"/>
                  </a:lnTo>
                  <a:lnTo>
                    <a:pt x="6667059" y="657303"/>
                  </a:lnTo>
                  <a:lnTo>
                    <a:pt x="6633930" y="633937"/>
                  </a:lnTo>
                  <a:lnTo>
                    <a:pt x="6598131" y="612127"/>
                  </a:lnTo>
                  <a:lnTo>
                    <a:pt x="6559574" y="591931"/>
                  </a:lnTo>
                  <a:lnTo>
                    <a:pt x="6518174" y="573409"/>
                  </a:lnTo>
                  <a:lnTo>
                    <a:pt x="6473845" y="556618"/>
                  </a:lnTo>
                  <a:lnTo>
                    <a:pt x="6426501" y="541619"/>
                  </a:lnTo>
                  <a:lnTo>
                    <a:pt x="6376056" y="528468"/>
                  </a:lnTo>
                  <a:lnTo>
                    <a:pt x="6328944" y="518280"/>
                  </a:lnTo>
                  <a:lnTo>
                    <a:pt x="6281138" y="509588"/>
                  </a:lnTo>
                  <a:lnTo>
                    <a:pt x="6232692" y="502304"/>
                  </a:lnTo>
                  <a:lnTo>
                    <a:pt x="6183660" y="496337"/>
                  </a:lnTo>
                  <a:lnTo>
                    <a:pt x="6134097" y="491599"/>
                  </a:lnTo>
                  <a:lnTo>
                    <a:pt x="6084058" y="487999"/>
                  </a:lnTo>
                  <a:lnTo>
                    <a:pt x="6033597" y="485449"/>
                  </a:lnTo>
                  <a:lnTo>
                    <a:pt x="5982769" y="483857"/>
                  </a:lnTo>
                  <a:lnTo>
                    <a:pt x="5931627" y="483136"/>
                  </a:lnTo>
                  <a:lnTo>
                    <a:pt x="5880228" y="483194"/>
                  </a:lnTo>
                  <a:lnTo>
                    <a:pt x="5828624" y="483943"/>
                  </a:lnTo>
                  <a:lnTo>
                    <a:pt x="5776872" y="485293"/>
                  </a:lnTo>
                  <a:lnTo>
                    <a:pt x="5725024" y="487155"/>
                  </a:lnTo>
                  <a:lnTo>
                    <a:pt x="5621263" y="492054"/>
                  </a:lnTo>
                  <a:lnTo>
                    <a:pt x="5313375" y="509706"/>
                  </a:lnTo>
                  <a:lnTo>
                    <a:pt x="5213330" y="514186"/>
                  </a:lnTo>
                  <a:lnTo>
                    <a:pt x="5164038" y="515760"/>
                  </a:lnTo>
                  <a:lnTo>
                    <a:pt x="5115306" y="516770"/>
                  </a:lnTo>
                  <a:lnTo>
                    <a:pt x="5067187" y="517126"/>
                  </a:lnTo>
                  <a:lnTo>
                    <a:pt x="4763587" y="515940"/>
                  </a:lnTo>
                  <a:lnTo>
                    <a:pt x="4460039" y="511757"/>
                  </a:lnTo>
                  <a:lnTo>
                    <a:pt x="4207163" y="505627"/>
                  </a:lnTo>
                  <a:lnTo>
                    <a:pt x="3954392" y="496785"/>
                  </a:lnTo>
                  <a:lnTo>
                    <a:pt x="3752272" y="487567"/>
                  </a:lnTo>
                  <a:lnTo>
                    <a:pt x="3549515" y="476308"/>
                  </a:lnTo>
                  <a:lnTo>
                    <a:pt x="3346091" y="462869"/>
                  </a:lnTo>
                  <a:lnTo>
                    <a:pt x="3142788" y="447091"/>
                  </a:lnTo>
                  <a:lnTo>
                    <a:pt x="2990432" y="433644"/>
                  </a:lnTo>
                  <a:lnTo>
                    <a:pt x="2838214" y="418750"/>
                  </a:lnTo>
                  <a:lnTo>
                    <a:pt x="2686163" y="402354"/>
                  </a:lnTo>
                  <a:lnTo>
                    <a:pt x="2534309" y="384400"/>
                  </a:lnTo>
                  <a:lnTo>
                    <a:pt x="2382683" y="364832"/>
                  </a:lnTo>
                  <a:lnTo>
                    <a:pt x="2231314" y="343593"/>
                  </a:lnTo>
                  <a:lnTo>
                    <a:pt x="2080232" y="320628"/>
                  </a:lnTo>
                  <a:lnTo>
                    <a:pt x="1929466" y="295880"/>
                  </a:lnTo>
                  <a:lnTo>
                    <a:pt x="1779048" y="269294"/>
                  </a:lnTo>
                  <a:lnTo>
                    <a:pt x="1629007" y="240813"/>
                  </a:lnTo>
                  <a:lnTo>
                    <a:pt x="1479373" y="210381"/>
                  </a:lnTo>
                  <a:lnTo>
                    <a:pt x="1379857" y="188981"/>
                  </a:lnTo>
                  <a:lnTo>
                    <a:pt x="1280544" y="166674"/>
                  </a:lnTo>
                  <a:lnTo>
                    <a:pt x="1181444" y="143440"/>
                  </a:lnTo>
                  <a:lnTo>
                    <a:pt x="1082564" y="119265"/>
                  </a:lnTo>
                  <a:lnTo>
                    <a:pt x="983913" y="94132"/>
                  </a:lnTo>
                  <a:lnTo>
                    <a:pt x="792178" y="42933"/>
                  </a:lnTo>
                  <a:lnTo>
                    <a:pt x="746511" y="32068"/>
                  </a:lnTo>
                  <a:lnTo>
                    <a:pt x="699761" y="22296"/>
                  </a:lnTo>
                  <a:lnTo>
                    <a:pt x="652308" y="13911"/>
                  </a:lnTo>
                  <a:lnTo>
                    <a:pt x="604529" y="7205"/>
                  </a:lnTo>
                  <a:lnTo>
                    <a:pt x="556800" y="2470"/>
                  </a:lnTo>
                  <a:lnTo>
                    <a:pt x="509501" y="0"/>
                  </a:lnTo>
                  <a:lnTo>
                    <a:pt x="463008" y="85"/>
                  </a:lnTo>
                  <a:lnTo>
                    <a:pt x="417699" y="3019"/>
                  </a:lnTo>
                  <a:lnTo>
                    <a:pt x="373952" y="9095"/>
                  </a:lnTo>
                  <a:lnTo>
                    <a:pt x="332143" y="18605"/>
                  </a:lnTo>
                  <a:lnTo>
                    <a:pt x="292652" y="31842"/>
                  </a:lnTo>
                  <a:lnTo>
                    <a:pt x="255855" y="49098"/>
                  </a:lnTo>
                  <a:lnTo>
                    <a:pt x="222130" y="70665"/>
                  </a:lnTo>
                  <a:lnTo>
                    <a:pt x="191855" y="96837"/>
                  </a:lnTo>
                  <a:lnTo>
                    <a:pt x="165406" y="127905"/>
                  </a:lnTo>
                  <a:lnTo>
                    <a:pt x="143163" y="164163"/>
                  </a:lnTo>
                  <a:lnTo>
                    <a:pt x="125694" y="206734"/>
                  </a:lnTo>
                  <a:lnTo>
                    <a:pt x="114693" y="251255"/>
                  </a:lnTo>
                  <a:lnTo>
                    <a:pt x="108571" y="297060"/>
                  </a:lnTo>
                  <a:lnTo>
                    <a:pt x="105736" y="343486"/>
                  </a:lnTo>
                  <a:lnTo>
                    <a:pt x="104600" y="389869"/>
                  </a:lnTo>
                  <a:lnTo>
                    <a:pt x="480" y="7336856"/>
                  </a:lnTo>
                  <a:lnTo>
                    <a:pt x="0" y="7385228"/>
                  </a:lnTo>
                  <a:lnTo>
                    <a:pt x="45" y="7434217"/>
                  </a:lnTo>
                  <a:lnTo>
                    <a:pt x="725" y="7483683"/>
                  </a:lnTo>
                  <a:lnTo>
                    <a:pt x="2148" y="7533488"/>
                  </a:lnTo>
                  <a:lnTo>
                    <a:pt x="4422" y="7583491"/>
                  </a:lnTo>
                  <a:lnTo>
                    <a:pt x="7654" y="7633555"/>
                  </a:lnTo>
                  <a:lnTo>
                    <a:pt x="11954" y="7683540"/>
                  </a:lnTo>
                  <a:lnTo>
                    <a:pt x="17430" y="7733307"/>
                  </a:lnTo>
                  <a:lnTo>
                    <a:pt x="24189" y="7782716"/>
                  </a:lnTo>
                  <a:lnTo>
                    <a:pt x="32339" y="7831629"/>
                  </a:lnTo>
                  <a:lnTo>
                    <a:pt x="41990" y="7879907"/>
                  </a:lnTo>
                  <a:lnTo>
                    <a:pt x="53249" y="7927410"/>
                  </a:lnTo>
                  <a:lnTo>
                    <a:pt x="66224" y="7974000"/>
                  </a:lnTo>
                  <a:lnTo>
                    <a:pt x="81024" y="8019536"/>
                  </a:lnTo>
                  <a:lnTo>
                    <a:pt x="97757" y="8063881"/>
                  </a:lnTo>
                  <a:lnTo>
                    <a:pt x="116530" y="8106895"/>
                  </a:lnTo>
                  <a:lnTo>
                    <a:pt x="137452" y="8148439"/>
                  </a:lnTo>
                  <a:lnTo>
                    <a:pt x="160632" y="8188373"/>
                  </a:lnTo>
                  <a:lnTo>
                    <a:pt x="186178" y="8226560"/>
                  </a:lnTo>
                  <a:lnTo>
                    <a:pt x="214196" y="8262858"/>
                  </a:lnTo>
                  <a:lnTo>
                    <a:pt x="244797" y="8297131"/>
                  </a:lnTo>
                  <a:lnTo>
                    <a:pt x="278088" y="8329237"/>
                  </a:lnTo>
                  <a:lnTo>
                    <a:pt x="314177" y="8359039"/>
                  </a:lnTo>
                  <a:lnTo>
                    <a:pt x="353172" y="8386397"/>
                  </a:lnTo>
                  <a:lnTo>
                    <a:pt x="395182" y="8411172"/>
                  </a:lnTo>
                  <a:lnTo>
                    <a:pt x="438837" y="8432472"/>
                  </a:lnTo>
                  <a:lnTo>
                    <a:pt x="483751" y="8450285"/>
                  </a:lnTo>
                  <a:lnTo>
                    <a:pt x="529783" y="8464893"/>
                  </a:lnTo>
                  <a:lnTo>
                    <a:pt x="576790" y="8476577"/>
                  </a:lnTo>
                  <a:lnTo>
                    <a:pt x="624631" y="8485620"/>
                  </a:lnTo>
                  <a:lnTo>
                    <a:pt x="673164" y="8492303"/>
                  </a:lnTo>
                  <a:lnTo>
                    <a:pt x="722247" y="8496908"/>
                  </a:lnTo>
                  <a:lnTo>
                    <a:pt x="771739" y="8499718"/>
                  </a:lnTo>
                  <a:lnTo>
                    <a:pt x="821497" y="8501013"/>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8" name="Google Shape;238;p7"/>
            <p:cNvSpPr/>
            <p:nvPr/>
          </p:nvSpPr>
          <p:spPr>
            <a:xfrm>
              <a:off x="2305521" y="1797139"/>
              <a:ext cx="6716395" cy="7018655"/>
            </a:xfrm>
            <a:custGeom>
              <a:rect b="b" l="l" r="r" t="t"/>
              <a:pathLst>
                <a:path extrusionOk="0" h="7018655" w="6716394">
                  <a:moveTo>
                    <a:pt x="0" y="7018215"/>
                  </a:moveTo>
                  <a:lnTo>
                    <a:pt x="6716063" y="7018215"/>
                  </a:lnTo>
                  <a:lnTo>
                    <a:pt x="6716063" y="0"/>
                  </a:lnTo>
                  <a:lnTo>
                    <a:pt x="0" y="0"/>
                  </a:lnTo>
                  <a:lnTo>
                    <a:pt x="0" y="7018215"/>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39" name="Google Shape;239;p7"/>
            <p:cNvSpPr/>
            <p:nvPr/>
          </p:nvSpPr>
          <p:spPr>
            <a:xfrm>
              <a:off x="1815326" y="5684502"/>
              <a:ext cx="1677035" cy="3392170"/>
            </a:xfrm>
            <a:custGeom>
              <a:rect b="b" l="l" r="r" t="t"/>
              <a:pathLst>
                <a:path extrusionOk="0" h="3392170" w="1677035">
                  <a:moveTo>
                    <a:pt x="1676577" y="3391944"/>
                  </a:moveTo>
                  <a:lnTo>
                    <a:pt x="1641067" y="3357746"/>
                  </a:lnTo>
                  <a:lnTo>
                    <a:pt x="1605873" y="3323208"/>
                  </a:lnTo>
                  <a:lnTo>
                    <a:pt x="1570995" y="3288332"/>
                  </a:lnTo>
                  <a:lnTo>
                    <a:pt x="1536436" y="3253124"/>
                  </a:lnTo>
                  <a:lnTo>
                    <a:pt x="1502198" y="3217586"/>
                  </a:lnTo>
                  <a:lnTo>
                    <a:pt x="1468282" y="3181724"/>
                  </a:lnTo>
                  <a:lnTo>
                    <a:pt x="1434691" y="3145540"/>
                  </a:lnTo>
                  <a:lnTo>
                    <a:pt x="1401427" y="3109039"/>
                  </a:lnTo>
                  <a:lnTo>
                    <a:pt x="1368491" y="3072225"/>
                  </a:lnTo>
                  <a:lnTo>
                    <a:pt x="1335886" y="3035101"/>
                  </a:lnTo>
                  <a:lnTo>
                    <a:pt x="1303612" y="2997672"/>
                  </a:lnTo>
                  <a:lnTo>
                    <a:pt x="1271673" y="2959942"/>
                  </a:lnTo>
                  <a:lnTo>
                    <a:pt x="1240071" y="2921914"/>
                  </a:lnTo>
                  <a:lnTo>
                    <a:pt x="1208806" y="2883592"/>
                  </a:lnTo>
                  <a:lnTo>
                    <a:pt x="1177882" y="2844981"/>
                  </a:lnTo>
                  <a:lnTo>
                    <a:pt x="1147300" y="2806083"/>
                  </a:lnTo>
                  <a:lnTo>
                    <a:pt x="1117061" y="2766904"/>
                  </a:lnTo>
                  <a:lnTo>
                    <a:pt x="1087169" y="2727447"/>
                  </a:lnTo>
                  <a:lnTo>
                    <a:pt x="1057624" y="2687716"/>
                  </a:lnTo>
                  <a:lnTo>
                    <a:pt x="1028430" y="2647715"/>
                  </a:lnTo>
                  <a:lnTo>
                    <a:pt x="999587" y="2607447"/>
                  </a:lnTo>
                  <a:lnTo>
                    <a:pt x="971098" y="2566918"/>
                  </a:lnTo>
                  <a:lnTo>
                    <a:pt x="942964" y="2526130"/>
                  </a:lnTo>
                  <a:lnTo>
                    <a:pt x="915188" y="2485088"/>
                  </a:lnTo>
                  <a:lnTo>
                    <a:pt x="887771" y="2443795"/>
                  </a:lnTo>
                  <a:lnTo>
                    <a:pt x="860716" y="2402256"/>
                  </a:lnTo>
                  <a:lnTo>
                    <a:pt x="834024" y="2360474"/>
                  </a:lnTo>
                  <a:lnTo>
                    <a:pt x="807698" y="2318454"/>
                  </a:lnTo>
                  <a:lnTo>
                    <a:pt x="781738" y="2276199"/>
                  </a:lnTo>
                  <a:lnTo>
                    <a:pt x="756148" y="2233713"/>
                  </a:lnTo>
                  <a:lnTo>
                    <a:pt x="730930" y="2191000"/>
                  </a:lnTo>
                  <a:lnTo>
                    <a:pt x="706084" y="2148065"/>
                  </a:lnTo>
                  <a:lnTo>
                    <a:pt x="681613" y="2104910"/>
                  </a:lnTo>
                  <a:lnTo>
                    <a:pt x="657519" y="2061540"/>
                  </a:lnTo>
                  <a:lnTo>
                    <a:pt x="633804" y="2017960"/>
                  </a:lnTo>
                  <a:lnTo>
                    <a:pt x="610470" y="1974171"/>
                  </a:lnTo>
                  <a:lnTo>
                    <a:pt x="587519" y="1930180"/>
                  </a:lnTo>
                  <a:lnTo>
                    <a:pt x="564952" y="1885989"/>
                  </a:lnTo>
                  <a:lnTo>
                    <a:pt x="542772" y="1841603"/>
                  </a:lnTo>
                  <a:lnTo>
                    <a:pt x="520980" y="1797026"/>
                  </a:lnTo>
                  <a:lnTo>
                    <a:pt x="499579" y="1752260"/>
                  </a:lnTo>
                  <a:lnTo>
                    <a:pt x="478571" y="1707312"/>
                  </a:lnTo>
                  <a:lnTo>
                    <a:pt x="457957" y="1662183"/>
                  </a:lnTo>
                  <a:lnTo>
                    <a:pt x="437739" y="1616879"/>
                  </a:lnTo>
                  <a:lnTo>
                    <a:pt x="417920" y="1571403"/>
                  </a:lnTo>
                  <a:lnTo>
                    <a:pt x="398500" y="1525759"/>
                  </a:lnTo>
                  <a:lnTo>
                    <a:pt x="379483" y="1479950"/>
                  </a:lnTo>
                  <a:lnTo>
                    <a:pt x="360870" y="1433982"/>
                  </a:lnTo>
                  <a:lnTo>
                    <a:pt x="342663" y="1387858"/>
                  </a:lnTo>
                  <a:lnTo>
                    <a:pt x="324864" y="1341582"/>
                  </a:lnTo>
                  <a:lnTo>
                    <a:pt x="307475" y="1295157"/>
                  </a:lnTo>
                  <a:lnTo>
                    <a:pt x="290498" y="1248588"/>
                  </a:lnTo>
                  <a:lnTo>
                    <a:pt x="273935" y="1201878"/>
                  </a:lnTo>
                  <a:lnTo>
                    <a:pt x="257787" y="1155032"/>
                  </a:lnTo>
                  <a:lnTo>
                    <a:pt x="242057" y="1108054"/>
                  </a:lnTo>
                  <a:lnTo>
                    <a:pt x="226746" y="1060947"/>
                  </a:lnTo>
                  <a:lnTo>
                    <a:pt x="211857" y="1013715"/>
                  </a:lnTo>
                  <a:lnTo>
                    <a:pt x="197392" y="966362"/>
                  </a:lnTo>
                  <a:lnTo>
                    <a:pt x="183352" y="918893"/>
                  </a:lnTo>
                  <a:lnTo>
                    <a:pt x="169739" y="871310"/>
                  </a:lnTo>
                  <a:lnTo>
                    <a:pt x="156556" y="823619"/>
                  </a:lnTo>
                  <a:lnTo>
                    <a:pt x="143804" y="775823"/>
                  </a:lnTo>
                  <a:lnTo>
                    <a:pt x="131485" y="727925"/>
                  </a:lnTo>
                  <a:lnTo>
                    <a:pt x="119601" y="679930"/>
                  </a:lnTo>
                  <a:lnTo>
                    <a:pt x="108154" y="631842"/>
                  </a:lnTo>
                  <a:lnTo>
                    <a:pt x="97146" y="583665"/>
                  </a:lnTo>
                  <a:lnTo>
                    <a:pt x="86579" y="535402"/>
                  </a:lnTo>
                  <a:lnTo>
                    <a:pt x="76455" y="487058"/>
                  </a:lnTo>
                  <a:lnTo>
                    <a:pt x="66776" y="438636"/>
                  </a:lnTo>
                  <a:lnTo>
                    <a:pt x="57544" y="390141"/>
                  </a:lnTo>
                  <a:lnTo>
                    <a:pt x="48760" y="341576"/>
                  </a:lnTo>
                  <a:lnTo>
                    <a:pt x="40427" y="292945"/>
                  </a:lnTo>
                  <a:lnTo>
                    <a:pt x="32546" y="244253"/>
                  </a:lnTo>
                  <a:lnTo>
                    <a:pt x="25120" y="195502"/>
                  </a:lnTo>
                  <a:lnTo>
                    <a:pt x="18150" y="146698"/>
                  </a:lnTo>
                  <a:lnTo>
                    <a:pt x="11639" y="97843"/>
                  </a:lnTo>
                  <a:lnTo>
                    <a:pt x="5588" y="48942"/>
                  </a:lnTo>
                  <a:lnTo>
                    <a:pt x="0" y="0"/>
                  </a:lnTo>
                </a:path>
              </a:pathLst>
            </a:custGeom>
            <a:noFill/>
            <a:ln cap="flat" cmpd="sng" w="45800">
              <a:solidFill>
                <a:srgbClr val="FF958A"/>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0" name="Google Shape;240;p7"/>
            <p:cNvSpPr/>
            <p:nvPr/>
          </p:nvSpPr>
          <p:spPr>
            <a:xfrm>
              <a:off x="813663" y="4852237"/>
              <a:ext cx="2597785" cy="3851910"/>
            </a:xfrm>
            <a:custGeom>
              <a:rect b="b" l="l" r="r" t="t"/>
              <a:pathLst>
                <a:path extrusionOk="0" h="3851909" w="2597785">
                  <a:moveTo>
                    <a:pt x="1133779" y="593674"/>
                  </a:moveTo>
                  <a:lnTo>
                    <a:pt x="1132979" y="542480"/>
                  </a:lnTo>
                  <a:lnTo>
                    <a:pt x="1130503" y="491324"/>
                  </a:lnTo>
                  <a:lnTo>
                    <a:pt x="1126185" y="440601"/>
                  </a:lnTo>
                  <a:lnTo>
                    <a:pt x="1119657" y="389712"/>
                  </a:lnTo>
                  <a:lnTo>
                    <a:pt x="1110602" y="339090"/>
                  </a:lnTo>
                  <a:lnTo>
                    <a:pt x="1098715" y="289191"/>
                  </a:lnTo>
                  <a:lnTo>
                    <a:pt x="1083652" y="240411"/>
                  </a:lnTo>
                  <a:lnTo>
                    <a:pt x="1065110" y="193205"/>
                  </a:lnTo>
                  <a:lnTo>
                    <a:pt x="1042746" y="148005"/>
                  </a:lnTo>
                  <a:lnTo>
                    <a:pt x="1016266" y="105232"/>
                  </a:lnTo>
                  <a:lnTo>
                    <a:pt x="985329" y="65328"/>
                  </a:lnTo>
                  <a:lnTo>
                    <a:pt x="952246" y="31902"/>
                  </a:lnTo>
                  <a:lnTo>
                    <a:pt x="911174" y="8737"/>
                  </a:lnTo>
                  <a:lnTo>
                    <a:pt x="880973" y="0"/>
                  </a:lnTo>
                  <a:lnTo>
                    <a:pt x="836460" y="6502"/>
                  </a:lnTo>
                  <a:lnTo>
                    <a:pt x="798385" y="30962"/>
                  </a:lnTo>
                  <a:lnTo>
                    <a:pt x="768591" y="68008"/>
                  </a:lnTo>
                  <a:lnTo>
                    <a:pt x="748957" y="112280"/>
                  </a:lnTo>
                  <a:lnTo>
                    <a:pt x="739952" y="156578"/>
                  </a:lnTo>
                  <a:lnTo>
                    <a:pt x="737857" y="201752"/>
                  </a:lnTo>
                  <a:lnTo>
                    <a:pt x="741489" y="247484"/>
                  </a:lnTo>
                  <a:lnTo>
                    <a:pt x="749706" y="293484"/>
                  </a:lnTo>
                  <a:lnTo>
                    <a:pt x="761339" y="339420"/>
                  </a:lnTo>
                  <a:lnTo>
                    <a:pt x="775246" y="384975"/>
                  </a:lnTo>
                  <a:lnTo>
                    <a:pt x="790244" y="429856"/>
                  </a:lnTo>
                  <a:lnTo>
                    <a:pt x="1005471" y="1057300"/>
                  </a:lnTo>
                  <a:lnTo>
                    <a:pt x="1011034" y="1073505"/>
                  </a:lnTo>
                  <a:lnTo>
                    <a:pt x="1015263" y="1130109"/>
                  </a:lnTo>
                  <a:lnTo>
                    <a:pt x="1024115" y="1111643"/>
                  </a:lnTo>
                  <a:lnTo>
                    <a:pt x="1028192" y="1123530"/>
                  </a:lnTo>
                  <a:lnTo>
                    <a:pt x="1024610" y="1110615"/>
                  </a:lnTo>
                  <a:lnTo>
                    <a:pt x="1055928" y="1039368"/>
                  </a:lnTo>
                  <a:lnTo>
                    <a:pt x="1072832" y="992441"/>
                  </a:lnTo>
                  <a:lnTo>
                    <a:pt x="1087551" y="944626"/>
                  </a:lnTo>
                  <a:lnTo>
                    <a:pt x="1100112" y="896023"/>
                  </a:lnTo>
                  <a:lnTo>
                    <a:pt x="1110602" y="846734"/>
                  </a:lnTo>
                  <a:lnTo>
                    <a:pt x="1119060" y="796861"/>
                  </a:lnTo>
                  <a:lnTo>
                    <a:pt x="1125550" y="746518"/>
                  </a:lnTo>
                  <a:lnTo>
                    <a:pt x="1130122" y="695807"/>
                  </a:lnTo>
                  <a:lnTo>
                    <a:pt x="1132852" y="644817"/>
                  </a:lnTo>
                  <a:lnTo>
                    <a:pt x="1133779" y="593674"/>
                  </a:lnTo>
                  <a:close/>
                </a:path>
                <a:path extrusionOk="0" h="3851909" w="2597785">
                  <a:moveTo>
                    <a:pt x="1434020" y="2478455"/>
                  </a:moveTo>
                  <a:lnTo>
                    <a:pt x="1426286" y="2438781"/>
                  </a:lnTo>
                  <a:lnTo>
                    <a:pt x="1398155" y="2399169"/>
                  </a:lnTo>
                  <a:lnTo>
                    <a:pt x="1359750" y="2362327"/>
                  </a:lnTo>
                  <a:lnTo>
                    <a:pt x="1292694" y="2307869"/>
                  </a:lnTo>
                  <a:lnTo>
                    <a:pt x="1212024" y="2236889"/>
                  </a:lnTo>
                  <a:lnTo>
                    <a:pt x="1130642" y="2167483"/>
                  </a:lnTo>
                  <a:lnTo>
                    <a:pt x="1048524" y="2099652"/>
                  </a:lnTo>
                  <a:lnTo>
                    <a:pt x="965682" y="2033409"/>
                  </a:lnTo>
                  <a:lnTo>
                    <a:pt x="882116" y="1968741"/>
                  </a:lnTo>
                  <a:lnTo>
                    <a:pt x="797648" y="1906028"/>
                  </a:lnTo>
                  <a:lnTo>
                    <a:pt x="712520" y="1844751"/>
                  </a:lnTo>
                  <a:lnTo>
                    <a:pt x="626732" y="1784921"/>
                  </a:lnTo>
                  <a:lnTo>
                    <a:pt x="540283" y="1726526"/>
                  </a:lnTo>
                  <a:lnTo>
                    <a:pt x="453174" y="1669580"/>
                  </a:lnTo>
                  <a:lnTo>
                    <a:pt x="409371" y="1641640"/>
                  </a:lnTo>
                  <a:lnTo>
                    <a:pt x="367233" y="1615643"/>
                  </a:lnTo>
                  <a:lnTo>
                    <a:pt x="324612" y="1590687"/>
                  </a:lnTo>
                  <a:lnTo>
                    <a:pt x="281495" y="1567573"/>
                  </a:lnTo>
                  <a:lnTo>
                    <a:pt x="237871" y="1547063"/>
                  </a:lnTo>
                  <a:lnTo>
                    <a:pt x="193725" y="1529969"/>
                  </a:lnTo>
                  <a:lnTo>
                    <a:pt x="149047" y="1517078"/>
                  </a:lnTo>
                  <a:lnTo>
                    <a:pt x="103822" y="1509166"/>
                  </a:lnTo>
                  <a:lnTo>
                    <a:pt x="76200" y="1508048"/>
                  </a:lnTo>
                  <a:lnTo>
                    <a:pt x="49212" y="1512455"/>
                  </a:lnTo>
                  <a:lnTo>
                    <a:pt x="25539" y="1524863"/>
                  </a:lnTo>
                  <a:lnTo>
                    <a:pt x="7874" y="1547723"/>
                  </a:lnTo>
                  <a:lnTo>
                    <a:pt x="0" y="1579397"/>
                  </a:lnTo>
                  <a:lnTo>
                    <a:pt x="2108" y="1614589"/>
                  </a:lnTo>
                  <a:lnTo>
                    <a:pt x="25107" y="1683829"/>
                  </a:lnTo>
                  <a:lnTo>
                    <a:pt x="48653" y="1729524"/>
                  </a:lnTo>
                  <a:lnTo>
                    <a:pt x="74612" y="1772907"/>
                  </a:lnTo>
                  <a:lnTo>
                    <a:pt x="102730" y="1814093"/>
                  </a:lnTo>
                  <a:lnTo>
                    <a:pt x="132803" y="1853196"/>
                  </a:lnTo>
                  <a:lnTo>
                    <a:pt x="164579" y="1890318"/>
                  </a:lnTo>
                  <a:lnTo>
                    <a:pt x="197827" y="1925586"/>
                  </a:lnTo>
                  <a:lnTo>
                    <a:pt x="232346" y="1959114"/>
                  </a:lnTo>
                  <a:lnTo>
                    <a:pt x="267881" y="1991004"/>
                  </a:lnTo>
                  <a:lnTo>
                    <a:pt x="304203" y="2021395"/>
                  </a:lnTo>
                  <a:lnTo>
                    <a:pt x="341083" y="2050376"/>
                  </a:lnTo>
                  <a:lnTo>
                    <a:pt x="417626" y="2106803"/>
                  </a:lnTo>
                  <a:lnTo>
                    <a:pt x="457466" y="2134654"/>
                  </a:lnTo>
                  <a:lnTo>
                    <a:pt x="497814" y="2161641"/>
                  </a:lnTo>
                  <a:lnTo>
                    <a:pt x="538695" y="2187752"/>
                  </a:lnTo>
                  <a:lnTo>
                    <a:pt x="580085" y="2213000"/>
                  </a:lnTo>
                  <a:lnTo>
                    <a:pt x="622007" y="2237371"/>
                  </a:lnTo>
                  <a:lnTo>
                    <a:pt x="664438" y="2260866"/>
                  </a:lnTo>
                  <a:lnTo>
                    <a:pt x="707390" y="2283498"/>
                  </a:lnTo>
                  <a:lnTo>
                    <a:pt x="750862" y="2305266"/>
                  </a:lnTo>
                  <a:lnTo>
                    <a:pt x="794842" y="2326157"/>
                  </a:lnTo>
                  <a:lnTo>
                    <a:pt x="839254" y="2346121"/>
                  </a:lnTo>
                  <a:lnTo>
                    <a:pt x="883996" y="2365146"/>
                  </a:lnTo>
                  <a:lnTo>
                    <a:pt x="929055" y="2383205"/>
                  </a:lnTo>
                  <a:lnTo>
                    <a:pt x="974445" y="2400300"/>
                  </a:lnTo>
                  <a:lnTo>
                    <a:pt x="1020165" y="2416441"/>
                  </a:lnTo>
                  <a:lnTo>
                    <a:pt x="1066215" y="2431618"/>
                  </a:lnTo>
                  <a:lnTo>
                    <a:pt x="1112583" y="2445842"/>
                  </a:lnTo>
                  <a:lnTo>
                    <a:pt x="1159294" y="2459113"/>
                  </a:lnTo>
                  <a:lnTo>
                    <a:pt x="1206322" y="2471420"/>
                  </a:lnTo>
                  <a:lnTo>
                    <a:pt x="1253680" y="2482761"/>
                  </a:lnTo>
                  <a:lnTo>
                    <a:pt x="1286306" y="2491740"/>
                  </a:lnTo>
                  <a:lnTo>
                    <a:pt x="1331010" y="2503487"/>
                  </a:lnTo>
                  <a:lnTo>
                    <a:pt x="1377429" y="2510320"/>
                  </a:lnTo>
                  <a:lnTo>
                    <a:pt x="1415211" y="2504529"/>
                  </a:lnTo>
                  <a:lnTo>
                    <a:pt x="1434020" y="2478455"/>
                  </a:lnTo>
                  <a:close/>
                </a:path>
                <a:path extrusionOk="0" h="3851909" w="2597785">
                  <a:moveTo>
                    <a:pt x="1664474" y="843114"/>
                  </a:moveTo>
                  <a:lnTo>
                    <a:pt x="1660321" y="799147"/>
                  </a:lnTo>
                  <a:lnTo>
                    <a:pt x="1645488" y="760298"/>
                  </a:lnTo>
                  <a:lnTo>
                    <a:pt x="1616849" y="731786"/>
                  </a:lnTo>
                  <a:lnTo>
                    <a:pt x="1580718" y="765073"/>
                  </a:lnTo>
                  <a:lnTo>
                    <a:pt x="1546593" y="800087"/>
                  </a:lnTo>
                  <a:lnTo>
                    <a:pt x="1514398" y="836714"/>
                  </a:lnTo>
                  <a:lnTo>
                    <a:pt x="1484020" y="874852"/>
                  </a:lnTo>
                  <a:lnTo>
                    <a:pt x="1455381" y="914412"/>
                  </a:lnTo>
                  <a:lnTo>
                    <a:pt x="1428381" y="955281"/>
                  </a:lnTo>
                  <a:lnTo>
                    <a:pt x="1402943" y="997381"/>
                  </a:lnTo>
                  <a:lnTo>
                    <a:pt x="1378940" y="1040612"/>
                  </a:lnTo>
                  <a:lnTo>
                    <a:pt x="1356321" y="1084859"/>
                  </a:lnTo>
                  <a:lnTo>
                    <a:pt x="1334960" y="1130033"/>
                  </a:lnTo>
                  <a:lnTo>
                    <a:pt x="1314792" y="1176032"/>
                  </a:lnTo>
                  <a:lnTo>
                    <a:pt x="1295692" y="1222768"/>
                  </a:lnTo>
                  <a:lnTo>
                    <a:pt x="1277607" y="1270139"/>
                  </a:lnTo>
                  <a:lnTo>
                    <a:pt x="1260411" y="1318031"/>
                  </a:lnTo>
                  <a:lnTo>
                    <a:pt x="1244015" y="1366367"/>
                  </a:lnTo>
                  <a:lnTo>
                    <a:pt x="1228344" y="1415046"/>
                  </a:lnTo>
                  <a:lnTo>
                    <a:pt x="1213307" y="1463954"/>
                  </a:lnTo>
                  <a:lnTo>
                    <a:pt x="1184706" y="1562100"/>
                  </a:lnTo>
                  <a:lnTo>
                    <a:pt x="1157490" y="1660017"/>
                  </a:lnTo>
                  <a:lnTo>
                    <a:pt x="1135570" y="1618576"/>
                  </a:lnTo>
                  <a:lnTo>
                    <a:pt x="1112202" y="1578013"/>
                  </a:lnTo>
                  <a:lnTo>
                    <a:pt x="1087386" y="1538312"/>
                  </a:lnTo>
                  <a:lnTo>
                    <a:pt x="1061110" y="1499476"/>
                  </a:lnTo>
                  <a:lnTo>
                    <a:pt x="1033462" y="1461617"/>
                  </a:lnTo>
                  <a:lnTo>
                    <a:pt x="1004493" y="1424838"/>
                  </a:lnTo>
                  <a:lnTo>
                    <a:pt x="974204" y="1389126"/>
                  </a:lnTo>
                  <a:lnTo>
                    <a:pt x="942606" y="1354480"/>
                  </a:lnTo>
                  <a:lnTo>
                    <a:pt x="909802" y="1321003"/>
                  </a:lnTo>
                  <a:lnTo>
                    <a:pt x="875842" y="1288783"/>
                  </a:lnTo>
                  <a:lnTo>
                    <a:pt x="840727" y="1257795"/>
                  </a:lnTo>
                  <a:lnTo>
                    <a:pt x="804481" y="1228064"/>
                  </a:lnTo>
                  <a:lnTo>
                    <a:pt x="767194" y="1199667"/>
                  </a:lnTo>
                  <a:lnTo>
                    <a:pt x="728954" y="1172654"/>
                  </a:lnTo>
                  <a:lnTo>
                    <a:pt x="689749" y="1147051"/>
                  </a:lnTo>
                  <a:lnTo>
                    <a:pt x="649605" y="1122857"/>
                  </a:lnTo>
                  <a:lnTo>
                    <a:pt x="592048" y="1094130"/>
                  </a:lnTo>
                  <a:lnTo>
                    <a:pt x="529145" y="1080655"/>
                  </a:lnTo>
                  <a:lnTo>
                    <a:pt x="490550" y="1085900"/>
                  </a:lnTo>
                  <a:lnTo>
                    <a:pt x="457200" y="1105941"/>
                  </a:lnTo>
                  <a:lnTo>
                    <a:pt x="434505" y="1137551"/>
                  </a:lnTo>
                  <a:lnTo>
                    <a:pt x="429539" y="1178763"/>
                  </a:lnTo>
                  <a:lnTo>
                    <a:pt x="438899" y="1211973"/>
                  </a:lnTo>
                  <a:lnTo>
                    <a:pt x="476973" y="1273479"/>
                  </a:lnTo>
                  <a:lnTo>
                    <a:pt x="524954" y="1330680"/>
                  </a:lnTo>
                  <a:lnTo>
                    <a:pt x="553389" y="1362163"/>
                  </a:lnTo>
                  <a:lnTo>
                    <a:pt x="584428" y="1394917"/>
                  </a:lnTo>
                  <a:lnTo>
                    <a:pt x="617791" y="1428419"/>
                  </a:lnTo>
                  <a:lnTo>
                    <a:pt x="653199" y="1462163"/>
                  </a:lnTo>
                  <a:lnTo>
                    <a:pt x="690397" y="1495653"/>
                  </a:lnTo>
                  <a:lnTo>
                    <a:pt x="729107" y="1528381"/>
                  </a:lnTo>
                  <a:lnTo>
                    <a:pt x="769061" y="1559839"/>
                  </a:lnTo>
                  <a:lnTo>
                    <a:pt x="809980" y="1589519"/>
                  </a:lnTo>
                  <a:lnTo>
                    <a:pt x="851585" y="1616925"/>
                  </a:lnTo>
                  <a:lnTo>
                    <a:pt x="893622" y="1641563"/>
                  </a:lnTo>
                  <a:lnTo>
                    <a:pt x="935799" y="1662899"/>
                  </a:lnTo>
                  <a:lnTo>
                    <a:pt x="977861" y="1680464"/>
                  </a:lnTo>
                  <a:lnTo>
                    <a:pt x="1019517" y="1693722"/>
                  </a:lnTo>
                  <a:lnTo>
                    <a:pt x="1060513" y="1702181"/>
                  </a:lnTo>
                  <a:lnTo>
                    <a:pt x="1100569" y="1705330"/>
                  </a:lnTo>
                  <a:lnTo>
                    <a:pt x="1139418" y="1702676"/>
                  </a:lnTo>
                  <a:lnTo>
                    <a:pt x="1176782" y="1693710"/>
                  </a:lnTo>
                  <a:lnTo>
                    <a:pt x="1212392" y="1677936"/>
                  </a:lnTo>
                  <a:lnTo>
                    <a:pt x="1248422" y="1655292"/>
                  </a:lnTo>
                  <a:lnTo>
                    <a:pt x="1283538" y="1628368"/>
                  </a:lnTo>
                  <a:lnTo>
                    <a:pt x="1317637" y="1597558"/>
                  </a:lnTo>
                  <a:lnTo>
                    <a:pt x="1350670" y="1563243"/>
                  </a:lnTo>
                  <a:lnTo>
                    <a:pt x="1382547" y="1525790"/>
                  </a:lnTo>
                  <a:lnTo>
                    <a:pt x="1413167" y="1485595"/>
                  </a:lnTo>
                  <a:lnTo>
                    <a:pt x="1442466" y="1443037"/>
                  </a:lnTo>
                  <a:lnTo>
                    <a:pt x="1470355" y="1398485"/>
                  </a:lnTo>
                  <a:lnTo>
                    <a:pt x="1496758" y="1352346"/>
                  </a:lnTo>
                  <a:lnTo>
                    <a:pt x="1521599" y="1304988"/>
                  </a:lnTo>
                  <a:lnTo>
                    <a:pt x="1544789" y="1256792"/>
                  </a:lnTo>
                  <a:lnTo>
                    <a:pt x="1566240" y="1208138"/>
                  </a:lnTo>
                  <a:lnTo>
                    <a:pt x="1585874" y="1159408"/>
                  </a:lnTo>
                  <a:lnTo>
                    <a:pt x="1603616" y="1110996"/>
                  </a:lnTo>
                  <a:lnTo>
                    <a:pt x="1619389" y="1063282"/>
                  </a:lnTo>
                  <a:lnTo>
                    <a:pt x="1633105" y="1016622"/>
                  </a:lnTo>
                  <a:lnTo>
                    <a:pt x="1644675" y="971435"/>
                  </a:lnTo>
                  <a:lnTo>
                    <a:pt x="1654035" y="928077"/>
                  </a:lnTo>
                  <a:lnTo>
                    <a:pt x="1661083" y="886942"/>
                  </a:lnTo>
                  <a:lnTo>
                    <a:pt x="1664474" y="843114"/>
                  </a:lnTo>
                  <a:close/>
                </a:path>
                <a:path extrusionOk="0" h="3851909" w="2597785">
                  <a:moveTo>
                    <a:pt x="1780628" y="3142640"/>
                  </a:moveTo>
                  <a:lnTo>
                    <a:pt x="1763839" y="3100451"/>
                  </a:lnTo>
                  <a:lnTo>
                    <a:pt x="1729790" y="3064383"/>
                  </a:lnTo>
                  <a:lnTo>
                    <a:pt x="1688985" y="3036341"/>
                  </a:lnTo>
                  <a:lnTo>
                    <a:pt x="1644091" y="3014027"/>
                  </a:lnTo>
                  <a:lnTo>
                    <a:pt x="1597799" y="2995193"/>
                  </a:lnTo>
                  <a:lnTo>
                    <a:pt x="1457756" y="2939465"/>
                  </a:lnTo>
                  <a:lnTo>
                    <a:pt x="1169492" y="2822283"/>
                  </a:lnTo>
                  <a:lnTo>
                    <a:pt x="1071753" y="2783738"/>
                  </a:lnTo>
                  <a:lnTo>
                    <a:pt x="973543" y="2746438"/>
                  </a:lnTo>
                  <a:lnTo>
                    <a:pt x="924331" y="2728455"/>
                  </a:lnTo>
                  <a:lnTo>
                    <a:pt x="875068" y="2711018"/>
                  </a:lnTo>
                  <a:lnTo>
                    <a:pt x="825792" y="2694190"/>
                  </a:lnTo>
                  <a:lnTo>
                    <a:pt x="776541" y="2678049"/>
                  </a:lnTo>
                  <a:lnTo>
                    <a:pt x="727316" y="2662669"/>
                  </a:lnTo>
                  <a:lnTo>
                    <a:pt x="678167" y="2648140"/>
                  </a:lnTo>
                  <a:lnTo>
                    <a:pt x="629107" y="2634526"/>
                  </a:lnTo>
                  <a:lnTo>
                    <a:pt x="580174" y="2621902"/>
                  </a:lnTo>
                  <a:lnTo>
                    <a:pt x="531380" y="2610345"/>
                  </a:lnTo>
                  <a:lnTo>
                    <a:pt x="482752" y="2599931"/>
                  </a:lnTo>
                  <a:lnTo>
                    <a:pt x="434327" y="2590736"/>
                  </a:lnTo>
                  <a:lnTo>
                    <a:pt x="384187" y="2585199"/>
                  </a:lnTo>
                  <a:lnTo>
                    <a:pt x="349135" y="2588361"/>
                  </a:lnTo>
                  <a:lnTo>
                    <a:pt x="327647" y="2599093"/>
                  </a:lnTo>
                  <a:lnTo>
                    <a:pt x="318236" y="2616238"/>
                  </a:lnTo>
                  <a:lnTo>
                    <a:pt x="319379" y="2638653"/>
                  </a:lnTo>
                  <a:lnTo>
                    <a:pt x="347306" y="2694711"/>
                  </a:lnTo>
                  <a:lnTo>
                    <a:pt x="371081" y="2726067"/>
                  </a:lnTo>
                  <a:lnTo>
                    <a:pt x="399376" y="2758097"/>
                  </a:lnTo>
                  <a:lnTo>
                    <a:pt x="430695" y="2789682"/>
                  </a:lnTo>
                  <a:lnTo>
                    <a:pt x="472224" y="2826232"/>
                  </a:lnTo>
                  <a:lnTo>
                    <a:pt x="515061" y="2861030"/>
                  </a:lnTo>
                  <a:lnTo>
                    <a:pt x="559206" y="2894088"/>
                  </a:lnTo>
                  <a:lnTo>
                    <a:pt x="604647" y="2925394"/>
                  </a:lnTo>
                  <a:lnTo>
                    <a:pt x="651421" y="2954947"/>
                  </a:lnTo>
                  <a:lnTo>
                    <a:pt x="699300" y="2982645"/>
                  </a:lnTo>
                  <a:lnTo>
                    <a:pt x="748131" y="3008363"/>
                  </a:lnTo>
                  <a:lnTo>
                    <a:pt x="797890" y="3032112"/>
                  </a:lnTo>
                  <a:lnTo>
                    <a:pt x="848601" y="3053880"/>
                  </a:lnTo>
                  <a:lnTo>
                    <a:pt x="900264" y="3073679"/>
                  </a:lnTo>
                  <a:lnTo>
                    <a:pt x="947826" y="3090837"/>
                  </a:lnTo>
                  <a:lnTo>
                    <a:pt x="995743" y="3106534"/>
                  </a:lnTo>
                  <a:lnTo>
                    <a:pt x="1043990" y="3120809"/>
                  </a:lnTo>
                  <a:lnTo>
                    <a:pt x="1092530" y="3133712"/>
                  </a:lnTo>
                  <a:lnTo>
                    <a:pt x="1141336" y="3145282"/>
                  </a:lnTo>
                  <a:lnTo>
                    <a:pt x="1190371" y="3155569"/>
                  </a:lnTo>
                  <a:lnTo>
                    <a:pt x="1239621" y="3164611"/>
                  </a:lnTo>
                  <a:lnTo>
                    <a:pt x="1289037" y="3172472"/>
                  </a:lnTo>
                  <a:lnTo>
                    <a:pt x="1338605" y="3179178"/>
                  </a:lnTo>
                  <a:lnTo>
                    <a:pt x="1388287" y="3184779"/>
                  </a:lnTo>
                  <a:lnTo>
                    <a:pt x="1438046" y="3189325"/>
                  </a:lnTo>
                  <a:lnTo>
                    <a:pt x="1487881" y="3192856"/>
                  </a:lnTo>
                  <a:lnTo>
                    <a:pt x="1537728" y="3195421"/>
                  </a:lnTo>
                  <a:lnTo>
                    <a:pt x="1587588" y="3197060"/>
                  </a:lnTo>
                  <a:lnTo>
                    <a:pt x="1637411" y="3197834"/>
                  </a:lnTo>
                  <a:lnTo>
                    <a:pt x="1687169" y="3197758"/>
                  </a:lnTo>
                  <a:lnTo>
                    <a:pt x="1718843" y="3195053"/>
                  </a:lnTo>
                  <a:lnTo>
                    <a:pt x="1748955" y="3185934"/>
                  </a:lnTo>
                  <a:lnTo>
                    <a:pt x="1771548" y="3168954"/>
                  </a:lnTo>
                  <a:lnTo>
                    <a:pt x="1780628" y="3142640"/>
                  </a:lnTo>
                  <a:close/>
                </a:path>
                <a:path extrusionOk="0" h="3851909" w="2597785">
                  <a:moveTo>
                    <a:pt x="2077567" y="1045311"/>
                  </a:moveTo>
                  <a:lnTo>
                    <a:pt x="2073935" y="999540"/>
                  </a:lnTo>
                  <a:lnTo>
                    <a:pt x="2066213" y="954989"/>
                  </a:lnTo>
                  <a:lnTo>
                    <a:pt x="2046935" y="909624"/>
                  </a:lnTo>
                  <a:lnTo>
                    <a:pt x="1997519" y="895705"/>
                  </a:lnTo>
                  <a:lnTo>
                    <a:pt x="1968817" y="905700"/>
                  </a:lnTo>
                  <a:lnTo>
                    <a:pt x="1907514" y="953071"/>
                  </a:lnTo>
                  <a:lnTo>
                    <a:pt x="1877047" y="988326"/>
                  </a:lnTo>
                  <a:lnTo>
                    <a:pt x="1849729" y="1027620"/>
                  </a:lnTo>
                  <a:lnTo>
                    <a:pt x="1825269" y="1070063"/>
                  </a:lnTo>
                  <a:lnTo>
                    <a:pt x="1803349" y="1114755"/>
                  </a:lnTo>
                  <a:lnTo>
                    <a:pt x="1783651" y="1160780"/>
                  </a:lnTo>
                  <a:lnTo>
                    <a:pt x="1765884" y="1207236"/>
                  </a:lnTo>
                  <a:lnTo>
                    <a:pt x="1748561" y="1255255"/>
                  </a:lnTo>
                  <a:lnTo>
                    <a:pt x="1732051" y="1303553"/>
                  </a:lnTo>
                  <a:lnTo>
                    <a:pt x="1716265" y="1352080"/>
                  </a:lnTo>
                  <a:lnTo>
                    <a:pt x="1701101" y="1400810"/>
                  </a:lnTo>
                  <a:lnTo>
                    <a:pt x="1672209" y="1498688"/>
                  </a:lnTo>
                  <a:lnTo>
                    <a:pt x="1630908" y="1645945"/>
                  </a:lnTo>
                  <a:lnTo>
                    <a:pt x="1529283" y="2013661"/>
                  </a:lnTo>
                  <a:lnTo>
                    <a:pt x="1516405" y="2058936"/>
                  </a:lnTo>
                  <a:lnTo>
                    <a:pt x="1504442" y="2104453"/>
                  </a:lnTo>
                  <a:lnTo>
                    <a:pt x="1493418" y="2150173"/>
                  </a:lnTo>
                  <a:lnTo>
                    <a:pt x="1483321" y="2196134"/>
                  </a:lnTo>
                  <a:lnTo>
                    <a:pt x="1474165" y="2242312"/>
                  </a:lnTo>
                  <a:lnTo>
                    <a:pt x="1462405" y="2309660"/>
                  </a:lnTo>
                  <a:lnTo>
                    <a:pt x="1456537" y="2352916"/>
                  </a:lnTo>
                  <a:lnTo>
                    <a:pt x="1453553" y="2396058"/>
                  </a:lnTo>
                  <a:lnTo>
                    <a:pt x="1455597" y="2434145"/>
                  </a:lnTo>
                  <a:lnTo>
                    <a:pt x="1464818" y="2462288"/>
                  </a:lnTo>
                  <a:lnTo>
                    <a:pt x="1483372" y="2475598"/>
                  </a:lnTo>
                  <a:lnTo>
                    <a:pt x="1513408" y="2469146"/>
                  </a:lnTo>
                  <a:lnTo>
                    <a:pt x="1570291" y="2414447"/>
                  </a:lnTo>
                  <a:lnTo>
                    <a:pt x="1598993" y="2371941"/>
                  </a:lnTo>
                  <a:lnTo>
                    <a:pt x="1626971" y="2323973"/>
                  </a:lnTo>
                  <a:lnTo>
                    <a:pt x="1653501" y="2273998"/>
                  </a:lnTo>
                  <a:lnTo>
                    <a:pt x="1699501" y="2181949"/>
                  </a:lnTo>
                  <a:lnTo>
                    <a:pt x="1741766" y="2100859"/>
                  </a:lnTo>
                  <a:lnTo>
                    <a:pt x="1765300" y="2054644"/>
                  </a:lnTo>
                  <a:lnTo>
                    <a:pt x="1788172" y="2008149"/>
                  </a:lnTo>
                  <a:lnTo>
                    <a:pt x="1810372" y="1961400"/>
                  </a:lnTo>
                  <a:lnTo>
                    <a:pt x="1831924" y="1914385"/>
                  </a:lnTo>
                  <a:lnTo>
                    <a:pt x="1852803" y="1867103"/>
                  </a:lnTo>
                  <a:lnTo>
                    <a:pt x="1873021" y="1819541"/>
                  </a:lnTo>
                  <a:lnTo>
                    <a:pt x="1892579" y="1771726"/>
                  </a:lnTo>
                  <a:lnTo>
                    <a:pt x="1911477" y="1723644"/>
                  </a:lnTo>
                  <a:lnTo>
                    <a:pt x="1929701" y="1675295"/>
                  </a:lnTo>
                  <a:lnTo>
                    <a:pt x="1947265" y="1626692"/>
                  </a:lnTo>
                  <a:lnTo>
                    <a:pt x="1964169" y="1577809"/>
                  </a:lnTo>
                  <a:lnTo>
                    <a:pt x="1980412" y="1528660"/>
                  </a:lnTo>
                  <a:lnTo>
                    <a:pt x="1995995" y="1479257"/>
                  </a:lnTo>
                  <a:lnTo>
                    <a:pt x="2010905" y="1429575"/>
                  </a:lnTo>
                  <a:lnTo>
                    <a:pt x="2025154" y="1379639"/>
                  </a:lnTo>
                  <a:lnTo>
                    <a:pt x="2037943" y="1332064"/>
                  </a:lnTo>
                  <a:lnTo>
                    <a:pt x="2049678" y="1284033"/>
                  </a:lnTo>
                  <a:lnTo>
                    <a:pt x="2059952" y="1235773"/>
                  </a:lnTo>
                  <a:lnTo>
                    <a:pt x="2068309" y="1187526"/>
                  </a:lnTo>
                  <a:lnTo>
                    <a:pt x="2074316" y="1139545"/>
                  </a:lnTo>
                  <a:lnTo>
                    <a:pt x="2077554" y="1092047"/>
                  </a:lnTo>
                  <a:lnTo>
                    <a:pt x="2077567" y="1045311"/>
                  </a:lnTo>
                  <a:close/>
                </a:path>
                <a:path extrusionOk="0" h="3851909" w="2597785">
                  <a:moveTo>
                    <a:pt x="2244509" y="3808412"/>
                  </a:moveTo>
                  <a:lnTo>
                    <a:pt x="2224875" y="3773424"/>
                  </a:lnTo>
                  <a:lnTo>
                    <a:pt x="2184857" y="3745242"/>
                  </a:lnTo>
                  <a:lnTo>
                    <a:pt x="2140077" y="3723690"/>
                  </a:lnTo>
                  <a:lnTo>
                    <a:pt x="2106142" y="3708603"/>
                  </a:lnTo>
                  <a:lnTo>
                    <a:pt x="2060054" y="3685324"/>
                  </a:lnTo>
                  <a:lnTo>
                    <a:pt x="2013864" y="3662565"/>
                  </a:lnTo>
                  <a:lnTo>
                    <a:pt x="1967585" y="3640328"/>
                  </a:lnTo>
                  <a:lnTo>
                    <a:pt x="1921217" y="3618611"/>
                  </a:lnTo>
                  <a:lnTo>
                    <a:pt x="1874748" y="3597402"/>
                  </a:lnTo>
                  <a:lnTo>
                    <a:pt x="1828190" y="3576713"/>
                  </a:lnTo>
                  <a:lnTo>
                    <a:pt x="1781543" y="3556546"/>
                  </a:lnTo>
                  <a:lnTo>
                    <a:pt x="1688757" y="3517900"/>
                  </a:lnTo>
                  <a:lnTo>
                    <a:pt x="1642681" y="3499472"/>
                  </a:lnTo>
                  <a:lnTo>
                    <a:pt x="1596555" y="3481590"/>
                  </a:lnTo>
                  <a:lnTo>
                    <a:pt x="1550390" y="3464255"/>
                  </a:lnTo>
                  <a:lnTo>
                    <a:pt x="1504188" y="3447465"/>
                  </a:lnTo>
                  <a:lnTo>
                    <a:pt x="1457960" y="3431222"/>
                  </a:lnTo>
                  <a:lnTo>
                    <a:pt x="1411681" y="3415538"/>
                  </a:lnTo>
                  <a:lnTo>
                    <a:pt x="1365364" y="3400399"/>
                  </a:lnTo>
                  <a:lnTo>
                    <a:pt x="1319009" y="3385807"/>
                  </a:lnTo>
                  <a:lnTo>
                    <a:pt x="1268031" y="3370732"/>
                  </a:lnTo>
                  <a:lnTo>
                    <a:pt x="1216875" y="3357880"/>
                  </a:lnTo>
                  <a:lnTo>
                    <a:pt x="1165923" y="3348901"/>
                  </a:lnTo>
                  <a:lnTo>
                    <a:pt x="1115529" y="3345421"/>
                  </a:lnTo>
                  <a:lnTo>
                    <a:pt x="1066076" y="3349066"/>
                  </a:lnTo>
                  <a:lnTo>
                    <a:pt x="1045565" y="3354146"/>
                  </a:lnTo>
                  <a:lnTo>
                    <a:pt x="1026528" y="3363353"/>
                  </a:lnTo>
                  <a:lnTo>
                    <a:pt x="1011440" y="3377844"/>
                  </a:lnTo>
                  <a:lnTo>
                    <a:pt x="1002792" y="3398748"/>
                  </a:lnTo>
                  <a:lnTo>
                    <a:pt x="1003122" y="3424237"/>
                  </a:lnTo>
                  <a:lnTo>
                    <a:pt x="1025474" y="3476066"/>
                  </a:lnTo>
                  <a:lnTo>
                    <a:pt x="1079042" y="3539312"/>
                  </a:lnTo>
                  <a:lnTo>
                    <a:pt x="1118209" y="3575443"/>
                  </a:lnTo>
                  <a:lnTo>
                    <a:pt x="1159370" y="3607765"/>
                  </a:lnTo>
                  <a:lnTo>
                    <a:pt x="1202182" y="3636670"/>
                  </a:lnTo>
                  <a:lnTo>
                    <a:pt x="1246276" y="3662553"/>
                  </a:lnTo>
                  <a:lnTo>
                    <a:pt x="1291272" y="3685781"/>
                  </a:lnTo>
                  <a:lnTo>
                    <a:pt x="1336802" y="3706749"/>
                  </a:lnTo>
                  <a:lnTo>
                    <a:pt x="1382522" y="3725849"/>
                  </a:lnTo>
                  <a:lnTo>
                    <a:pt x="1432318" y="3745014"/>
                  </a:lnTo>
                  <a:lnTo>
                    <a:pt x="1482547" y="3762603"/>
                  </a:lnTo>
                  <a:lnTo>
                    <a:pt x="1533232" y="3778618"/>
                  </a:lnTo>
                  <a:lnTo>
                    <a:pt x="1584363" y="3793071"/>
                  </a:lnTo>
                  <a:lnTo>
                    <a:pt x="1635925" y="3805936"/>
                  </a:lnTo>
                  <a:lnTo>
                    <a:pt x="1687931" y="3817239"/>
                  </a:lnTo>
                  <a:lnTo>
                    <a:pt x="1740382" y="3826967"/>
                  </a:lnTo>
                  <a:lnTo>
                    <a:pt x="1793113" y="3835108"/>
                  </a:lnTo>
                  <a:lnTo>
                    <a:pt x="1845945" y="3841623"/>
                  </a:lnTo>
                  <a:lnTo>
                    <a:pt x="1898878" y="3846499"/>
                  </a:lnTo>
                  <a:lnTo>
                    <a:pt x="1951913" y="3849738"/>
                  </a:lnTo>
                  <a:lnTo>
                    <a:pt x="2005037" y="3851364"/>
                  </a:lnTo>
                  <a:lnTo>
                    <a:pt x="2058263" y="3851351"/>
                  </a:lnTo>
                  <a:lnTo>
                    <a:pt x="2111591" y="3849700"/>
                  </a:lnTo>
                  <a:lnTo>
                    <a:pt x="2145982" y="3849789"/>
                  </a:lnTo>
                  <a:lnTo>
                    <a:pt x="2191575" y="3847693"/>
                  </a:lnTo>
                  <a:lnTo>
                    <a:pt x="2230412" y="3836276"/>
                  </a:lnTo>
                  <a:lnTo>
                    <a:pt x="2244509" y="3808412"/>
                  </a:lnTo>
                  <a:close/>
                </a:path>
                <a:path extrusionOk="0" h="3851909" w="2597785">
                  <a:moveTo>
                    <a:pt x="2584551" y="1738045"/>
                  </a:moveTo>
                  <a:lnTo>
                    <a:pt x="2580602" y="1694929"/>
                  </a:lnTo>
                  <a:lnTo>
                    <a:pt x="2568676" y="1653438"/>
                  </a:lnTo>
                  <a:lnTo>
                    <a:pt x="2548572" y="1617205"/>
                  </a:lnTo>
                  <a:lnTo>
                    <a:pt x="2520124" y="1589913"/>
                  </a:lnTo>
                  <a:lnTo>
                    <a:pt x="2484869" y="1575993"/>
                  </a:lnTo>
                  <a:lnTo>
                    <a:pt x="2446832" y="1576133"/>
                  </a:lnTo>
                  <a:lnTo>
                    <a:pt x="2409596" y="1588452"/>
                  </a:lnTo>
                  <a:lnTo>
                    <a:pt x="2376767" y="1611020"/>
                  </a:lnTo>
                  <a:lnTo>
                    <a:pt x="2349919" y="1640967"/>
                  </a:lnTo>
                  <a:lnTo>
                    <a:pt x="2327402" y="1675612"/>
                  </a:lnTo>
                  <a:lnTo>
                    <a:pt x="2307894" y="1713217"/>
                  </a:lnTo>
                  <a:lnTo>
                    <a:pt x="2290114" y="1752104"/>
                  </a:lnTo>
                  <a:lnTo>
                    <a:pt x="2209368" y="1935619"/>
                  </a:lnTo>
                  <a:lnTo>
                    <a:pt x="2130475" y="2120265"/>
                  </a:lnTo>
                  <a:lnTo>
                    <a:pt x="2053424" y="2306053"/>
                  </a:lnTo>
                  <a:lnTo>
                    <a:pt x="1978202" y="2492972"/>
                  </a:lnTo>
                  <a:lnTo>
                    <a:pt x="1963191" y="2527973"/>
                  </a:lnTo>
                  <a:lnTo>
                    <a:pt x="1944293" y="2568270"/>
                  </a:lnTo>
                  <a:lnTo>
                    <a:pt x="1899297" y="2660815"/>
                  </a:lnTo>
                  <a:lnTo>
                    <a:pt x="1875409" y="2711119"/>
                  </a:lnTo>
                  <a:lnTo>
                    <a:pt x="1852079" y="2762821"/>
                  </a:lnTo>
                  <a:lnTo>
                    <a:pt x="1830412" y="2814942"/>
                  </a:lnTo>
                  <a:lnTo>
                    <a:pt x="1811515" y="2866517"/>
                  </a:lnTo>
                  <a:lnTo>
                    <a:pt x="1796503" y="2916567"/>
                  </a:lnTo>
                  <a:lnTo>
                    <a:pt x="1786483" y="2964103"/>
                  </a:lnTo>
                  <a:lnTo>
                    <a:pt x="1782559" y="3008185"/>
                  </a:lnTo>
                  <a:lnTo>
                    <a:pt x="1785848" y="3047822"/>
                  </a:lnTo>
                  <a:lnTo>
                    <a:pt x="1797634" y="3079051"/>
                  </a:lnTo>
                  <a:lnTo>
                    <a:pt x="1815782" y="3091586"/>
                  </a:lnTo>
                  <a:lnTo>
                    <a:pt x="1838960" y="3088411"/>
                  </a:lnTo>
                  <a:lnTo>
                    <a:pt x="1895144" y="3046819"/>
                  </a:lnTo>
                  <a:lnTo>
                    <a:pt x="1925497" y="3014383"/>
                  </a:lnTo>
                  <a:lnTo>
                    <a:pt x="1955584" y="2978137"/>
                  </a:lnTo>
                  <a:lnTo>
                    <a:pt x="1984108" y="2941066"/>
                  </a:lnTo>
                  <a:lnTo>
                    <a:pt x="2076284" y="2814904"/>
                  </a:lnTo>
                  <a:lnTo>
                    <a:pt x="2104936" y="2774619"/>
                  </a:lnTo>
                  <a:lnTo>
                    <a:pt x="2132901" y="2733891"/>
                  </a:lnTo>
                  <a:lnTo>
                    <a:pt x="2160168" y="2692743"/>
                  </a:lnTo>
                  <a:lnTo>
                    <a:pt x="2186736" y="2651163"/>
                  </a:lnTo>
                  <a:lnTo>
                    <a:pt x="2212619" y="2609151"/>
                  </a:lnTo>
                  <a:lnTo>
                    <a:pt x="2237803" y="2566720"/>
                  </a:lnTo>
                  <a:lnTo>
                    <a:pt x="2262301" y="2523858"/>
                  </a:lnTo>
                  <a:lnTo>
                    <a:pt x="2286101" y="2480564"/>
                  </a:lnTo>
                  <a:lnTo>
                    <a:pt x="2309203" y="2436850"/>
                  </a:lnTo>
                  <a:lnTo>
                    <a:pt x="2351735" y="2353970"/>
                  </a:lnTo>
                  <a:lnTo>
                    <a:pt x="2421344" y="2224595"/>
                  </a:lnTo>
                  <a:lnTo>
                    <a:pt x="2445245" y="2178469"/>
                  </a:lnTo>
                  <a:lnTo>
                    <a:pt x="2468308" y="2131504"/>
                  </a:lnTo>
                  <a:lnTo>
                    <a:pt x="2489809" y="2084146"/>
                  </a:lnTo>
                  <a:lnTo>
                    <a:pt x="2509050" y="2036787"/>
                  </a:lnTo>
                  <a:lnTo>
                    <a:pt x="2525293" y="1989848"/>
                  </a:lnTo>
                  <a:lnTo>
                    <a:pt x="2537853" y="1943747"/>
                  </a:lnTo>
                  <a:lnTo>
                    <a:pt x="2545981" y="1898878"/>
                  </a:lnTo>
                  <a:lnTo>
                    <a:pt x="2560942" y="1859940"/>
                  </a:lnTo>
                  <a:lnTo>
                    <a:pt x="2572359" y="1820164"/>
                  </a:lnTo>
                  <a:lnTo>
                    <a:pt x="2580221" y="1779524"/>
                  </a:lnTo>
                  <a:lnTo>
                    <a:pt x="2584551" y="1738045"/>
                  </a:lnTo>
                  <a:close/>
                </a:path>
                <a:path extrusionOk="0" h="3851909" w="2597785">
                  <a:moveTo>
                    <a:pt x="2597353" y="2741079"/>
                  </a:moveTo>
                  <a:lnTo>
                    <a:pt x="2596705" y="2692298"/>
                  </a:lnTo>
                  <a:lnTo>
                    <a:pt x="2592603" y="2644711"/>
                  </a:lnTo>
                  <a:lnTo>
                    <a:pt x="2584437" y="2598877"/>
                  </a:lnTo>
                  <a:lnTo>
                    <a:pt x="2571623" y="2555354"/>
                  </a:lnTo>
                  <a:lnTo>
                    <a:pt x="2552115" y="2522004"/>
                  </a:lnTo>
                  <a:lnTo>
                    <a:pt x="2533459" y="2514066"/>
                  </a:lnTo>
                  <a:lnTo>
                    <a:pt x="2512758" y="2517013"/>
                  </a:lnTo>
                  <a:lnTo>
                    <a:pt x="2472715" y="2544686"/>
                  </a:lnTo>
                  <a:lnTo>
                    <a:pt x="2441740" y="2583942"/>
                  </a:lnTo>
                  <a:lnTo>
                    <a:pt x="2416759" y="2629408"/>
                  </a:lnTo>
                  <a:lnTo>
                    <a:pt x="2396820" y="2679281"/>
                  </a:lnTo>
                  <a:lnTo>
                    <a:pt x="2380932" y="2731732"/>
                  </a:lnTo>
                  <a:lnTo>
                    <a:pt x="2368143" y="2784919"/>
                  </a:lnTo>
                  <a:lnTo>
                    <a:pt x="2357653" y="2835364"/>
                  </a:lnTo>
                  <a:lnTo>
                    <a:pt x="2348230" y="2885973"/>
                  </a:lnTo>
                  <a:lnTo>
                    <a:pt x="2339695" y="2936722"/>
                  </a:lnTo>
                  <a:lnTo>
                    <a:pt x="2331859" y="2987560"/>
                  </a:lnTo>
                  <a:lnTo>
                    <a:pt x="2310752" y="3140367"/>
                  </a:lnTo>
                  <a:lnTo>
                    <a:pt x="2265210" y="3482556"/>
                  </a:lnTo>
                  <a:lnTo>
                    <a:pt x="2260079" y="3528377"/>
                  </a:lnTo>
                  <a:lnTo>
                    <a:pt x="2256129" y="3574313"/>
                  </a:lnTo>
                  <a:lnTo>
                    <a:pt x="2253361" y="3620363"/>
                  </a:lnTo>
                  <a:lnTo>
                    <a:pt x="2251265" y="3696563"/>
                  </a:lnTo>
                  <a:lnTo>
                    <a:pt x="2253704" y="3741864"/>
                  </a:lnTo>
                  <a:lnTo>
                    <a:pt x="2262035" y="3779177"/>
                  </a:lnTo>
                  <a:lnTo>
                    <a:pt x="2278938" y="3798887"/>
                  </a:lnTo>
                  <a:lnTo>
                    <a:pt x="2307120" y="3791407"/>
                  </a:lnTo>
                  <a:lnTo>
                    <a:pt x="2332685" y="3763124"/>
                  </a:lnTo>
                  <a:lnTo>
                    <a:pt x="2356713" y="3719220"/>
                  </a:lnTo>
                  <a:lnTo>
                    <a:pt x="2378799" y="3666274"/>
                  </a:lnTo>
                  <a:lnTo>
                    <a:pt x="2398547" y="3610889"/>
                  </a:lnTo>
                  <a:lnTo>
                    <a:pt x="2429395" y="3519195"/>
                  </a:lnTo>
                  <a:lnTo>
                    <a:pt x="2446185" y="3471913"/>
                  </a:lnTo>
                  <a:lnTo>
                    <a:pt x="2462174" y="3424440"/>
                  </a:lnTo>
                  <a:lnTo>
                    <a:pt x="2477363" y="3376752"/>
                  </a:lnTo>
                  <a:lnTo>
                    <a:pt x="2491740" y="3328886"/>
                  </a:lnTo>
                  <a:lnTo>
                    <a:pt x="2505303" y="3280803"/>
                  </a:lnTo>
                  <a:lnTo>
                    <a:pt x="2518067" y="3232531"/>
                  </a:lnTo>
                  <a:lnTo>
                    <a:pt x="2530017" y="3184055"/>
                  </a:lnTo>
                  <a:lnTo>
                    <a:pt x="2541168" y="3135376"/>
                  </a:lnTo>
                  <a:lnTo>
                    <a:pt x="2551506" y="3086506"/>
                  </a:lnTo>
                  <a:lnTo>
                    <a:pt x="2561031" y="3037433"/>
                  </a:lnTo>
                  <a:lnTo>
                    <a:pt x="2569756" y="2988170"/>
                  </a:lnTo>
                  <a:lnTo>
                    <a:pt x="2577668" y="2938703"/>
                  </a:lnTo>
                  <a:lnTo>
                    <a:pt x="2584780" y="2889034"/>
                  </a:lnTo>
                  <a:lnTo>
                    <a:pt x="2590787" y="2839999"/>
                  </a:lnTo>
                  <a:lnTo>
                    <a:pt x="2595181" y="2790494"/>
                  </a:lnTo>
                  <a:lnTo>
                    <a:pt x="2597353" y="2741079"/>
                  </a:lnTo>
                  <a:close/>
                </a:path>
              </a:pathLst>
            </a:custGeom>
            <a:solidFill>
              <a:srgbClr val="B4CC95"/>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41" name="Google Shape;241;p7"/>
            <p:cNvPicPr preferRelativeResize="0"/>
            <p:nvPr/>
          </p:nvPicPr>
          <p:blipFill rotWithShape="1">
            <a:blip r:embed="rId6">
              <a:alphaModFix/>
            </a:blip>
            <a:srcRect b="0" l="0" r="0" t="0"/>
            <a:stretch/>
          </p:blipFill>
          <p:spPr>
            <a:xfrm>
              <a:off x="5313927" y="839418"/>
              <a:ext cx="7308736" cy="2452594"/>
            </a:xfrm>
            <a:prstGeom prst="rect">
              <a:avLst/>
            </a:prstGeom>
            <a:noFill/>
            <a:ln>
              <a:noFill/>
            </a:ln>
          </p:spPr>
        </p:pic>
        <p:pic>
          <p:nvPicPr>
            <p:cNvPr id="242" name="Google Shape;242;p7"/>
            <p:cNvPicPr preferRelativeResize="0"/>
            <p:nvPr/>
          </p:nvPicPr>
          <p:blipFill rotWithShape="1">
            <a:blip r:embed="rId7">
              <a:alphaModFix/>
            </a:blip>
            <a:srcRect b="0" l="0" r="0" t="0"/>
            <a:stretch/>
          </p:blipFill>
          <p:spPr>
            <a:xfrm>
              <a:off x="3744803" y="3564422"/>
              <a:ext cx="3062660" cy="4593945"/>
            </a:xfrm>
            <a:prstGeom prst="rect">
              <a:avLst/>
            </a:prstGeom>
            <a:noFill/>
            <a:ln>
              <a:noFill/>
            </a:ln>
          </p:spPr>
        </p:pic>
      </p:grpSp>
      <p:sp>
        <p:nvSpPr>
          <p:cNvPr id="243" name="Google Shape;243;p7"/>
          <p:cNvSpPr txBox="1"/>
          <p:nvPr>
            <p:ph type="title"/>
          </p:nvPr>
        </p:nvSpPr>
        <p:spPr>
          <a:xfrm>
            <a:off x="6656715" y="1508250"/>
            <a:ext cx="3881100" cy="9126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5850" u="none"/>
              <a:t>SWITCH</a:t>
            </a:r>
            <a:endParaRPr sz="5850"/>
          </a:p>
        </p:txBody>
      </p:sp>
      <p:sp>
        <p:nvSpPr>
          <p:cNvPr id="244" name="Google Shape;244;p7"/>
          <p:cNvSpPr txBox="1"/>
          <p:nvPr/>
        </p:nvSpPr>
        <p:spPr>
          <a:xfrm>
            <a:off x="7243033" y="3801245"/>
            <a:ext cx="6765925" cy="4072254"/>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sz="3000">
                <a:solidFill>
                  <a:srgbClr val="316981"/>
                </a:solidFill>
                <a:latin typeface="Arial Black"/>
                <a:ea typeface="Arial Black"/>
                <a:cs typeface="Arial Black"/>
                <a:sym typeface="Arial Black"/>
              </a:rPr>
              <a:t>SWITCH</a:t>
            </a:r>
            <a:endParaRPr sz="3000">
              <a:latin typeface="Arial Black"/>
              <a:ea typeface="Arial Black"/>
              <a:cs typeface="Arial Black"/>
              <a:sym typeface="Arial Black"/>
            </a:endParaRPr>
          </a:p>
          <a:p>
            <a:pPr indent="0" lvl="0" marL="12700" marR="5080" rtl="0" algn="l">
              <a:lnSpc>
                <a:spcPct val="116900"/>
              </a:lnSpc>
              <a:spcBef>
                <a:spcPts val="1714"/>
              </a:spcBef>
              <a:spcAft>
                <a:spcPts val="0"/>
              </a:spcAft>
              <a:buNone/>
            </a:pPr>
            <a:r>
              <a:rPr lang="en-US" sz="2700">
                <a:solidFill>
                  <a:srgbClr val="316981"/>
                </a:solidFill>
                <a:latin typeface="Trebuchet MS"/>
                <a:ea typeface="Trebuchet MS"/>
                <a:cs typeface="Trebuchet MS"/>
                <a:sym typeface="Trebuchet MS"/>
              </a:rPr>
              <a:t>Switch jaringan adalah perangkat keras yang menghubungkan perangkat dalam jaringan, seperti jaringan area lokal (LAN), dan meneruskan paket data ke dan dari perangkat tersebut. Switch jaringan memungkinkan dua atau lebih perangkat TI untuk berkomunikasi satu sama lain</a:t>
            </a:r>
            <a:endParaRPr sz="2700">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grpSp>
        <p:nvGrpSpPr>
          <p:cNvPr id="249" name="Google Shape;249;p8"/>
          <p:cNvGrpSpPr/>
          <p:nvPr/>
        </p:nvGrpSpPr>
        <p:grpSpPr>
          <a:xfrm>
            <a:off x="926384" y="2538851"/>
            <a:ext cx="7045959" cy="7251700"/>
            <a:chOff x="926384" y="2538851"/>
            <a:chExt cx="7045959" cy="7251700"/>
          </a:xfrm>
        </p:grpSpPr>
        <p:pic>
          <p:nvPicPr>
            <p:cNvPr id="250" name="Google Shape;250;p8"/>
            <p:cNvPicPr preferRelativeResize="0"/>
            <p:nvPr/>
          </p:nvPicPr>
          <p:blipFill rotWithShape="1">
            <a:blip r:embed="rId3">
              <a:alphaModFix/>
            </a:blip>
            <a:srcRect b="0" l="0" r="0" t="0"/>
            <a:stretch/>
          </p:blipFill>
          <p:spPr>
            <a:xfrm>
              <a:off x="1009524" y="2609514"/>
              <a:ext cx="6879521" cy="7107996"/>
            </a:xfrm>
            <a:prstGeom prst="rect">
              <a:avLst/>
            </a:prstGeom>
            <a:noFill/>
            <a:ln>
              <a:noFill/>
            </a:ln>
          </p:spPr>
        </p:pic>
        <p:sp>
          <p:nvSpPr>
            <p:cNvPr id="251" name="Google Shape;251;p8"/>
            <p:cNvSpPr/>
            <p:nvPr/>
          </p:nvSpPr>
          <p:spPr>
            <a:xfrm>
              <a:off x="926384" y="2538851"/>
              <a:ext cx="7045959" cy="7251700"/>
            </a:xfrm>
            <a:custGeom>
              <a:rect b="b" l="l" r="r" t="t"/>
              <a:pathLst>
                <a:path extrusionOk="0" h="7251700" w="7045959">
                  <a:moveTo>
                    <a:pt x="6025721" y="7238999"/>
                  </a:moveTo>
                  <a:lnTo>
                    <a:pt x="1020088" y="7238999"/>
                  </a:lnTo>
                  <a:lnTo>
                    <a:pt x="841959" y="7188199"/>
                  </a:lnTo>
                  <a:lnTo>
                    <a:pt x="799125" y="7175499"/>
                  </a:lnTo>
                  <a:lnTo>
                    <a:pt x="757035" y="7150099"/>
                  </a:lnTo>
                  <a:lnTo>
                    <a:pt x="715722" y="7137399"/>
                  </a:lnTo>
                  <a:lnTo>
                    <a:pt x="675220" y="7111999"/>
                  </a:lnTo>
                  <a:lnTo>
                    <a:pt x="635562" y="7099299"/>
                  </a:lnTo>
                  <a:lnTo>
                    <a:pt x="596779" y="7073899"/>
                  </a:lnTo>
                  <a:lnTo>
                    <a:pt x="558906" y="7048499"/>
                  </a:lnTo>
                  <a:lnTo>
                    <a:pt x="521974" y="7023099"/>
                  </a:lnTo>
                  <a:lnTo>
                    <a:pt x="486017" y="6997699"/>
                  </a:lnTo>
                  <a:lnTo>
                    <a:pt x="451068" y="6959599"/>
                  </a:lnTo>
                  <a:lnTo>
                    <a:pt x="417159" y="6934199"/>
                  </a:lnTo>
                  <a:lnTo>
                    <a:pt x="384324" y="6908799"/>
                  </a:lnTo>
                  <a:lnTo>
                    <a:pt x="352594" y="6870699"/>
                  </a:lnTo>
                  <a:lnTo>
                    <a:pt x="322004" y="6845299"/>
                  </a:lnTo>
                  <a:lnTo>
                    <a:pt x="292586" y="6807199"/>
                  </a:lnTo>
                  <a:lnTo>
                    <a:pt x="264372" y="6769099"/>
                  </a:lnTo>
                  <a:lnTo>
                    <a:pt x="237396" y="6730999"/>
                  </a:lnTo>
                  <a:lnTo>
                    <a:pt x="211690" y="6692899"/>
                  </a:lnTo>
                  <a:lnTo>
                    <a:pt x="187288" y="6667499"/>
                  </a:lnTo>
                  <a:lnTo>
                    <a:pt x="164222" y="6616699"/>
                  </a:lnTo>
                  <a:lnTo>
                    <a:pt x="142525" y="6578599"/>
                  </a:lnTo>
                  <a:lnTo>
                    <a:pt x="122230" y="6540499"/>
                  </a:lnTo>
                  <a:lnTo>
                    <a:pt x="103370" y="6502399"/>
                  </a:lnTo>
                  <a:lnTo>
                    <a:pt x="85977" y="6464299"/>
                  </a:lnTo>
                  <a:lnTo>
                    <a:pt x="70085" y="6413499"/>
                  </a:lnTo>
                  <a:lnTo>
                    <a:pt x="55726" y="6375399"/>
                  </a:lnTo>
                  <a:lnTo>
                    <a:pt x="42934" y="6324599"/>
                  </a:lnTo>
                  <a:lnTo>
                    <a:pt x="31740" y="6286499"/>
                  </a:lnTo>
                  <a:lnTo>
                    <a:pt x="22178" y="6235699"/>
                  </a:lnTo>
                  <a:lnTo>
                    <a:pt x="14282" y="6197599"/>
                  </a:lnTo>
                  <a:lnTo>
                    <a:pt x="8083" y="6146799"/>
                  </a:lnTo>
                  <a:lnTo>
                    <a:pt x="3614" y="6095999"/>
                  </a:lnTo>
                  <a:lnTo>
                    <a:pt x="909" y="6045199"/>
                  </a:lnTo>
                  <a:lnTo>
                    <a:pt x="0" y="6019799"/>
                  </a:lnTo>
                  <a:lnTo>
                    <a:pt x="0" y="1231899"/>
                  </a:lnTo>
                  <a:lnTo>
                    <a:pt x="909" y="1193799"/>
                  </a:lnTo>
                  <a:lnTo>
                    <a:pt x="3614" y="1142999"/>
                  </a:lnTo>
                  <a:lnTo>
                    <a:pt x="8083" y="1092199"/>
                  </a:lnTo>
                  <a:lnTo>
                    <a:pt x="14282" y="1041399"/>
                  </a:lnTo>
                  <a:lnTo>
                    <a:pt x="22178" y="1003299"/>
                  </a:lnTo>
                  <a:lnTo>
                    <a:pt x="31740" y="952499"/>
                  </a:lnTo>
                  <a:lnTo>
                    <a:pt x="42934" y="914399"/>
                  </a:lnTo>
                  <a:lnTo>
                    <a:pt x="55726" y="863599"/>
                  </a:lnTo>
                  <a:lnTo>
                    <a:pt x="70085" y="825499"/>
                  </a:lnTo>
                  <a:lnTo>
                    <a:pt x="85977" y="774699"/>
                  </a:lnTo>
                  <a:lnTo>
                    <a:pt x="103370" y="736599"/>
                  </a:lnTo>
                  <a:lnTo>
                    <a:pt x="122230" y="698499"/>
                  </a:lnTo>
                  <a:lnTo>
                    <a:pt x="142525" y="660399"/>
                  </a:lnTo>
                  <a:lnTo>
                    <a:pt x="164222" y="622299"/>
                  </a:lnTo>
                  <a:lnTo>
                    <a:pt x="187288" y="584199"/>
                  </a:lnTo>
                  <a:lnTo>
                    <a:pt x="211690" y="546099"/>
                  </a:lnTo>
                  <a:lnTo>
                    <a:pt x="237396" y="507999"/>
                  </a:lnTo>
                  <a:lnTo>
                    <a:pt x="264372" y="469899"/>
                  </a:lnTo>
                  <a:lnTo>
                    <a:pt x="292586" y="431799"/>
                  </a:lnTo>
                  <a:lnTo>
                    <a:pt x="322004" y="393699"/>
                  </a:lnTo>
                  <a:lnTo>
                    <a:pt x="352594" y="368299"/>
                  </a:lnTo>
                  <a:lnTo>
                    <a:pt x="384324" y="330199"/>
                  </a:lnTo>
                  <a:lnTo>
                    <a:pt x="417159" y="304799"/>
                  </a:lnTo>
                  <a:lnTo>
                    <a:pt x="451068" y="279399"/>
                  </a:lnTo>
                  <a:lnTo>
                    <a:pt x="486017" y="241299"/>
                  </a:lnTo>
                  <a:lnTo>
                    <a:pt x="521974" y="215899"/>
                  </a:lnTo>
                  <a:lnTo>
                    <a:pt x="558906" y="190499"/>
                  </a:lnTo>
                  <a:lnTo>
                    <a:pt x="596779" y="165099"/>
                  </a:lnTo>
                  <a:lnTo>
                    <a:pt x="635562" y="139699"/>
                  </a:lnTo>
                  <a:lnTo>
                    <a:pt x="675220" y="126999"/>
                  </a:lnTo>
                  <a:lnTo>
                    <a:pt x="715722" y="101599"/>
                  </a:lnTo>
                  <a:lnTo>
                    <a:pt x="757035" y="88899"/>
                  </a:lnTo>
                  <a:lnTo>
                    <a:pt x="799125" y="63499"/>
                  </a:lnTo>
                  <a:lnTo>
                    <a:pt x="974603" y="12699"/>
                  </a:lnTo>
                  <a:lnTo>
                    <a:pt x="1020088" y="0"/>
                  </a:lnTo>
                  <a:lnTo>
                    <a:pt x="6025721" y="0"/>
                  </a:lnTo>
                  <a:lnTo>
                    <a:pt x="6071206" y="12699"/>
                  </a:lnTo>
                  <a:lnTo>
                    <a:pt x="6246684" y="63499"/>
                  </a:lnTo>
                  <a:lnTo>
                    <a:pt x="6288774" y="88899"/>
                  </a:lnTo>
                  <a:lnTo>
                    <a:pt x="6330086" y="101599"/>
                  </a:lnTo>
                  <a:lnTo>
                    <a:pt x="6370588" y="126999"/>
                  </a:lnTo>
                  <a:lnTo>
                    <a:pt x="6410247" y="139699"/>
                  </a:lnTo>
                  <a:lnTo>
                    <a:pt x="6429638" y="152399"/>
                  </a:lnTo>
                  <a:lnTo>
                    <a:pt x="1111939" y="152399"/>
                  </a:lnTo>
                  <a:lnTo>
                    <a:pt x="929360" y="203199"/>
                  </a:lnTo>
                  <a:lnTo>
                    <a:pt x="800681" y="241299"/>
                  </a:lnTo>
                  <a:lnTo>
                    <a:pt x="759598" y="266699"/>
                  </a:lnTo>
                  <a:lnTo>
                    <a:pt x="719496" y="292099"/>
                  </a:lnTo>
                  <a:lnTo>
                    <a:pt x="680418" y="317499"/>
                  </a:lnTo>
                  <a:lnTo>
                    <a:pt x="642410" y="342899"/>
                  </a:lnTo>
                  <a:lnTo>
                    <a:pt x="605516" y="368299"/>
                  </a:lnTo>
                  <a:lnTo>
                    <a:pt x="569781" y="393699"/>
                  </a:lnTo>
                  <a:lnTo>
                    <a:pt x="535250" y="419099"/>
                  </a:lnTo>
                  <a:lnTo>
                    <a:pt x="501967" y="457199"/>
                  </a:lnTo>
                  <a:lnTo>
                    <a:pt x="469977" y="482599"/>
                  </a:lnTo>
                  <a:lnTo>
                    <a:pt x="439325" y="520699"/>
                  </a:lnTo>
                  <a:lnTo>
                    <a:pt x="410055" y="546099"/>
                  </a:lnTo>
                  <a:lnTo>
                    <a:pt x="382213" y="584199"/>
                  </a:lnTo>
                  <a:lnTo>
                    <a:pt x="355843" y="622299"/>
                  </a:lnTo>
                  <a:lnTo>
                    <a:pt x="330990" y="660399"/>
                  </a:lnTo>
                  <a:lnTo>
                    <a:pt x="307698" y="698499"/>
                  </a:lnTo>
                  <a:lnTo>
                    <a:pt x="286013" y="736599"/>
                  </a:lnTo>
                  <a:lnTo>
                    <a:pt x="265978" y="787399"/>
                  </a:lnTo>
                  <a:lnTo>
                    <a:pt x="247639" y="825499"/>
                  </a:lnTo>
                  <a:lnTo>
                    <a:pt x="231041" y="863599"/>
                  </a:lnTo>
                  <a:lnTo>
                    <a:pt x="216228" y="914399"/>
                  </a:lnTo>
                  <a:lnTo>
                    <a:pt x="203245" y="952499"/>
                  </a:lnTo>
                  <a:lnTo>
                    <a:pt x="192137" y="1003299"/>
                  </a:lnTo>
                  <a:lnTo>
                    <a:pt x="182947" y="1041399"/>
                  </a:lnTo>
                  <a:lnTo>
                    <a:pt x="175723" y="1092199"/>
                  </a:lnTo>
                  <a:lnTo>
                    <a:pt x="170507" y="1142999"/>
                  </a:lnTo>
                  <a:lnTo>
                    <a:pt x="167344" y="1193799"/>
                  </a:lnTo>
                  <a:lnTo>
                    <a:pt x="166280" y="1231899"/>
                  </a:lnTo>
                  <a:lnTo>
                    <a:pt x="166280" y="6007099"/>
                  </a:lnTo>
                  <a:lnTo>
                    <a:pt x="167344" y="6045199"/>
                  </a:lnTo>
                  <a:lnTo>
                    <a:pt x="170507" y="6095999"/>
                  </a:lnTo>
                  <a:lnTo>
                    <a:pt x="175723" y="6146799"/>
                  </a:lnTo>
                  <a:lnTo>
                    <a:pt x="182947" y="6197599"/>
                  </a:lnTo>
                  <a:lnTo>
                    <a:pt x="192137" y="6235699"/>
                  </a:lnTo>
                  <a:lnTo>
                    <a:pt x="203245" y="6286499"/>
                  </a:lnTo>
                  <a:lnTo>
                    <a:pt x="216228" y="6324599"/>
                  </a:lnTo>
                  <a:lnTo>
                    <a:pt x="231041" y="6375399"/>
                  </a:lnTo>
                  <a:lnTo>
                    <a:pt x="247639" y="6413499"/>
                  </a:lnTo>
                  <a:lnTo>
                    <a:pt x="265978" y="6451599"/>
                  </a:lnTo>
                  <a:lnTo>
                    <a:pt x="286013" y="6502399"/>
                  </a:lnTo>
                  <a:lnTo>
                    <a:pt x="307698" y="6540499"/>
                  </a:lnTo>
                  <a:lnTo>
                    <a:pt x="330990" y="6578599"/>
                  </a:lnTo>
                  <a:lnTo>
                    <a:pt x="355843" y="6616699"/>
                  </a:lnTo>
                  <a:lnTo>
                    <a:pt x="382213" y="6654799"/>
                  </a:lnTo>
                  <a:lnTo>
                    <a:pt x="410055" y="6692899"/>
                  </a:lnTo>
                  <a:lnTo>
                    <a:pt x="439325" y="6718299"/>
                  </a:lnTo>
                  <a:lnTo>
                    <a:pt x="469977" y="6756399"/>
                  </a:lnTo>
                  <a:lnTo>
                    <a:pt x="501967" y="6781799"/>
                  </a:lnTo>
                  <a:lnTo>
                    <a:pt x="535250" y="6819899"/>
                  </a:lnTo>
                  <a:lnTo>
                    <a:pt x="569781" y="6845299"/>
                  </a:lnTo>
                  <a:lnTo>
                    <a:pt x="605516" y="6870699"/>
                  </a:lnTo>
                  <a:lnTo>
                    <a:pt x="642410" y="6896099"/>
                  </a:lnTo>
                  <a:lnTo>
                    <a:pt x="680418" y="6921499"/>
                  </a:lnTo>
                  <a:lnTo>
                    <a:pt x="719496" y="6946899"/>
                  </a:lnTo>
                  <a:lnTo>
                    <a:pt x="759598" y="6972299"/>
                  </a:lnTo>
                  <a:lnTo>
                    <a:pt x="800681" y="6984999"/>
                  </a:lnTo>
                  <a:lnTo>
                    <a:pt x="842698" y="7010399"/>
                  </a:lnTo>
                  <a:lnTo>
                    <a:pt x="929360" y="7035799"/>
                  </a:lnTo>
                  <a:lnTo>
                    <a:pt x="1111939" y="7086599"/>
                  </a:lnTo>
                  <a:lnTo>
                    <a:pt x="6429638" y="7086599"/>
                  </a:lnTo>
                  <a:lnTo>
                    <a:pt x="6410247" y="7099299"/>
                  </a:lnTo>
                  <a:lnTo>
                    <a:pt x="6370588" y="7111999"/>
                  </a:lnTo>
                  <a:lnTo>
                    <a:pt x="6330086" y="7137399"/>
                  </a:lnTo>
                  <a:lnTo>
                    <a:pt x="6288774" y="7150099"/>
                  </a:lnTo>
                  <a:lnTo>
                    <a:pt x="6246684" y="7175499"/>
                  </a:lnTo>
                  <a:lnTo>
                    <a:pt x="6203850" y="7188199"/>
                  </a:lnTo>
                  <a:lnTo>
                    <a:pt x="6025721" y="7238999"/>
                  </a:lnTo>
                  <a:close/>
                </a:path>
                <a:path extrusionOk="0" h="7251700" w="7045959">
                  <a:moveTo>
                    <a:pt x="6429638" y="7086599"/>
                  </a:moveTo>
                  <a:lnTo>
                    <a:pt x="5933871" y="7086599"/>
                  </a:lnTo>
                  <a:lnTo>
                    <a:pt x="6116448" y="7035799"/>
                  </a:lnTo>
                  <a:lnTo>
                    <a:pt x="6203109" y="7010399"/>
                  </a:lnTo>
                  <a:lnTo>
                    <a:pt x="6245126" y="6984999"/>
                  </a:lnTo>
                  <a:lnTo>
                    <a:pt x="6286208" y="6972299"/>
                  </a:lnTo>
                  <a:lnTo>
                    <a:pt x="6326310" y="6946899"/>
                  </a:lnTo>
                  <a:lnTo>
                    <a:pt x="6365387" y="6921499"/>
                  </a:lnTo>
                  <a:lnTo>
                    <a:pt x="6403394" y="6896099"/>
                  </a:lnTo>
                  <a:lnTo>
                    <a:pt x="6440287" y="6870699"/>
                  </a:lnTo>
                  <a:lnTo>
                    <a:pt x="6476022" y="6845299"/>
                  </a:lnTo>
                  <a:lnTo>
                    <a:pt x="6510552" y="6819899"/>
                  </a:lnTo>
                  <a:lnTo>
                    <a:pt x="6543835" y="6781799"/>
                  </a:lnTo>
                  <a:lnTo>
                    <a:pt x="6575824" y="6756399"/>
                  </a:lnTo>
                  <a:lnTo>
                    <a:pt x="6606475" y="6718299"/>
                  </a:lnTo>
                  <a:lnTo>
                    <a:pt x="6635744" y="6692899"/>
                  </a:lnTo>
                  <a:lnTo>
                    <a:pt x="6663585" y="6654799"/>
                  </a:lnTo>
                  <a:lnTo>
                    <a:pt x="6689955" y="6616699"/>
                  </a:lnTo>
                  <a:lnTo>
                    <a:pt x="6714807" y="6578599"/>
                  </a:lnTo>
                  <a:lnTo>
                    <a:pt x="6738098" y="6540499"/>
                  </a:lnTo>
                  <a:lnTo>
                    <a:pt x="6759783" y="6502399"/>
                  </a:lnTo>
                  <a:lnTo>
                    <a:pt x="6779817" y="6451599"/>
                  </a:lnTo>
                  <a:lnTo>
                    <a:pt x="6798155" y="6413499"/>
                  </a:lnTo>
                  <a:lnTo>
                    <a:pt x="6814753" y="6375399"/>
                  </a:lnTo>
                  <a:lnTo>
                    <a:pt x="6829565" y="6324599"/>
                  </a:lnTo>
                  <a:lnTo>
                    <a:pt x="6842548" y="6286499"/>
                  </a:lnTo>
                  <a:lnTo>
                    <a:pt x="6853656" y="6235699"/>
                  </a:lnTo>
                  <a:lnTo>
                    <a:pt x="6862845" y="6197599"/>
                  </a:lnTo>
                  <a:lnTo>
                    <a:pt x="6870069" y="6146799"/>
                  </a:lnTo>
                  <a:lnTo>
                    <a:pt x="6875285" y="6095999"/>
                  </a:lnTo>
                  <a:lnTo>
                    <a:pt x="6878448" y="6045199"/>
                  </a:lnTo>
                  <a:lnTo>
                    <a:pt x="6879512" y="6007099"/>
                  </a:lnTo>
                  <a:lnTo>
                    <a:pt x="6879512" y="1231899"/>
                  </a:lnTo>
                  <a:lnTo>
                    <a:pt x="6878448" y="1193799"/>
                  </a:lnTo>
                  <a:lnTo>
                    <a:pt x="6875285" y="1142999"/>
                  </a:lnTo>
                  <a:lnTo>
                    <a:pt x="6870069" y="1092199"/>
                  </a:lnTo>
                  <a:lnTo>
                    <a:pt x="6862845" y="1041399"/>
                  </a:lnTo>
                  <a:lnTo>
                    <a:pt x="6853656" y="1003299"/>
                  </a:lnTo>
                  <a:lnTo>
                    <a:pt x="6842548" y="952499"/>
                  </a:lnTo>
                  <a:lnTo>
                    <a:pt x="6829565" y="914399"/>
                  </a:lnTo>
                  <a:lnTo>
                    <a:pt x="6814753" y="863599"/>
                  </a:lnTo>
                  <a:lnTo>
                    <a:pt x="6798155" y="825499"/>
                  </a:lnTo>
                  <a:lnTo>
                    <a:pt x="6779817" y="787399"/>
                  </a:lnTo>
                  <a:lnTo>
                    <a:pt x="6759783" y="736599"/>
                  </a:lnTo>
                  <a:lnTo>
                    <a:pt x="6738098" y="698499"/>
                  </a:lnTo>
                  <a:lnTo>
                    <a:pt x="6714807" y="660399"/>
                  </a:lnTo>
                  <a:lnTo>
                    <a:pt x="6689955" y="622299"/>
                  </a:lnTo>
                  <a:lnTo>
                    <a:pt x="6663585" y="584199"/>
                  </a:lnTo>
                  <a:lnTo>
                    <a:pt x="6635744" y="546099"/>
                  </a:lnTo>
                  <a:lnTo>
                    <a:pt x="6606475" y="520699"/>
                  </a:lnTo>
                  <a:lnTo>
                    <a:pt x="6575824" y="482599"/>
                  </a:lnTo>
                  <a:lnTo>
                    <a:pt x="6543835" y="457199"/>
                  </a:lnTo>
                  <a:lnTo>
                    <a:pt x="6510552" y="419099"/>
                  </a:lnTo>
                  <a:lnTo>
                    <a:pt x="6476022" y="393699"/>
                  </a:lnTo>
                  <a:lnTo>
                    <a:pt x="6440287" y="368299"/>
                  </a:lnTo>
                  <a:lnTo>
                    <a:pt x="6403394" y="342899"/>
                  </a:lnTo>
                  <a:lnTo>
                    <a:pt x="6365387" y="317499"/>
                  </a:lnTo>
                  <a:lnTo>
                    <a:pt x="6326310" y="292099"/>
                  </a:lnTo>
                  <a:lnTo>
                    <a:pt x="6286208" y="266699"/>
                  </a:lnTo>
                  <a:lnTo>
                    <a:pt x="6245126" y="241299"/>
                  </a:lnTo>
                  <a:lnTo>
                    <a:pt x="6116448" y="203199"/>
                  </a:lnTo>
                  <a:lnTo>
                    <a:pt x="5933871" y="152399"/>
                  </a:lnTo>
                  <a:lnTo>
                    <a:pt x="6429638" y="152399"/>
                  </a:lnTo>
                  <a:lnTo>
                    <a:pt x="6486903" y="190499"/>
                  </a:lnTo>
                  <a:lnTo>
                    <a:pt x="6523835" y="215899"/>
                  </a:lnTo>
                  <a:lnTo>
                    <a:pt x="6559792" y="241299"/>
                  </a:lnTo>
                  <a:lnTo>
                    <a:pt x="6594741" y="279399"/>
                  </a:lnTo>
                  <a:lnTo>
                    <a:pt x="6628650" y="304799"/>
                  </a:lnTo>
                  <a:lnTo>
                    <a:pt x="6661485" y="330199"/>
                  </a:lnTo>
                  <a:lnTo>
                    <a:pt x="6693215" y="368299"/>
                  </a:lnTo>
                  <a:lnTo>
                    <a:pt x="6723805" y="393699"/>
                  </a:lnTo>
                  <a:lnTo>
                    <a:pt x="6753223" y="431799"/>
                  </a:lnTo>
                  <a:lnTo>
                    <a:pt x="6781437" y="469899"/>
                  </a:lnTo>
                  <a:lnTo>
                    <a:pt x="6808413" y="507999"/>
                  </a:lnTo>
                  <a:lnTo>
                    <a:pt x="6834119" y="546099"/>
                  </a:lnTo>
                  <a:lnTo>
                    <a:pt x="6858521" y="584199"/>
                  </a:lnTo>
                  <a:lnTo>
                    <a:pt x="6881587" y="622299"/>
                  </a:lnTo>
                  <a:lnTo>
                    <a:pt x="6903284" y="660399"/>
                  </a:lnTo>
                  <a:lnTo>
                    <a:pt x="6923579" y="698499"/>
                  </a:lnTo>
                  <a:lnTo>
                    <a:pt x="6942440" y="736599"/>
                  </a:lnTo>
                  <a:lnTo>
                    <a:pt x="6959832" y="774699"/>
                  </a:lnTo>
                  <a:lnTo>
                    <a:pt x="6975725" y="825499"/>
                  </a:lnTo>
                  <a:lnTo>
                    <a:pt x="6990084" y="863599"/>
                  </a:lnTo>
                  <a:lnTo>
                    <a:pt x="7002876" y="914399"/>
                  </a:lnTo>
                  <a:lnTo>
                    <a:pt x="7014070" y="952499"/>
                  </a:lnTo>
                  <a:lnTo>
                    <a:pt x="7023631" y="1003299"/>
                  </a:lnTo>
                  <a:lnTo>
                    <a:pt x="7031528" y="1041399"/>
                  </a:lnTo>
                  <a:lnTo>
                    <a:pt x="7037727" y="1092199"/>
                  </a:lnTo>
                  <a:lnTo>
                    <a:pt x="7042196" y="1142999"/>
                  </a:lnTo>
                  <a:lnTo>
                    <a:pt x="7044901" y="1193799"/>
                  </a:lnTo>
                  <a:lnTo>
                    <a:pt x="7045811" y="1231899"/>
                  </a:lnTo>
                  <a:lnTo>
                    <a:pt x="7045811" y="6007099"/>
                  </a:lnTo>
                  <a:lnTo>
                    <a:pt x="7044901" y="6045199"/>
                  </a:lnTo>
                  <a:lnTo>
                    <a:pt x="7042196" y="6095999"/>
                  </a:lnTo>
                  <a:lnTo>
                    <a:pt x="7037727" y="6146799"/>
                  </a:lnTo>
                  <a:lnTo>
                    <a:pt x="7031528" y="6184899"/>
                  </a:lnTo>
                  <a:lnTo>
                    <a:pt x="7023631" y="6235699"/>
                  </a:lnTo>
                  <a:lnTo>
                    <a:pt x="7014070" y="6286499"/>
                  </a:lnTo>
                  <a:lnTo>
                    <a:pt x="7002876" y="6324599"/>
                  </a:lnTo>
                  <a:lnTo>
                    <a:pt x="6990084" y="6375399"/>
                  </a:lnTo>
                  <a:lnTo>
                    <a:pt x="6975725" y="6413499"/>
                  </a:lnTo>
                  <a:lnTo>
                    <a:pt x="6959832" y="6464299"/>
                  </a:lnTo>
                  <a:lnTo>
                    <a:pt x="6942440" y="6502399"/>
                  </a:lnTo>
                  <a:lnTo>
                    <a:pt x="6923579" y="6540499"/>
                  </a:lnTo>
                  <a:lnTo>
                    <a:pt x="6903284" y="6578599"/>
                  </a:lnTo>
                  <a:lnTo>
                    <a:pt x="6881587" y="6616699"/>
                  </a:lnTo>
                  <a:lnTo>
                    <a:pt x="6858521" y="6654799"/>
                  </a:lnTo>
                  <a:lnTo>
                    <a:pt x="6834119" y="6692899"/>
                  </a:lnTo>
                  <a:lnTo>
                    <a:pt x="6808413" y="6730999"/>
                  </a:lnTo>
                  <a:lnTo>
                    <a:pt x="6781437" y="6769099"/>
                  </a:lnTo>
                  <a:lnTo>
                    <a:pt x="6753223" y="6807199"/>
                  </a:lnTo>
                  <a:lnTo>
                    <a:pt x="6723805" y="6845299"/>
                  </a:lnTo>
                  <a:lnTo>
                    <a:pt x="6693215" y="6870699"/>
                  </a:lnTo>
                  <a:lnTo>
                    <a:pt x="6661485" y="6908799"/>
                  </a:lnTo>
                  <a:lnTo>
                    <a:pt x="6628650" y="6934199"/>
                  </a:lnTo>
                  <a:lnTo>
                    <a:pt x="6594741" y="6959599"/>
                  </a:lnTo>
                  <a:lnTo>
                    <a:pt x="6559792" y="6997699"/>
                  </a:lnTo>
                  <a:lnTo>
                    <a:pt x="6523835" y="7023099"/>
                  </a:lnTo>
                  <a:lnTo>
                    <a:pt x="6486903" y="7048499"/>
                  </a:lnTo>
                  <a:lnTo>
                    <a:pt x="6449030" y="7073899"/>
                  </a:lnTo>
                  <a:lnTo>
                    <a:pt x="6429638" y="7086599"/>
                  </a:lnTo>
                  <a:close/>
                </a:path>
                <a:path extrusionOk="0" h="7251700" w="7045959">
                  <a:moveTo>
                    <a:pt x="5933043" y="7251699"/>
                  </a:moveTo>
                  <a:lnTo>
                    <a:pt x="1112766" y="7251699"/>
                  </a:lnTo>
                  <a:lnTo>
                    <a:pt x="1066153" y="7238999"/>
                  </a:lnTo>
                  <a:lnTo>
                    <a:pt x="5979656" y="7238999"/>
                  </a:lnTo>
                  <a:lnTo>
                    <a:pt x="5933043" y="7251699"/>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52" name="Google Shape;252;p8"/>
          <p:cNvGrpSpPr/>
          <p:nvPr/>
        </p:nvGrpSpPr>
        <p:grpSpPr>
          <a:xfrm>
            <a:off x="8395380" y="1028699"/>
            <a:ext cx="8787765" cy="8629015"/>
            <a:chOff x="8395380" y="1028699"/>
            <a:chExt cx="8787765" cy="8629015"/>
          </a:xfrm>
        </p:grpSpPr>
        <p:sp>
          <p:nvSpPr>
            <p:cNvPr id="253" name="Google Shape;253;p8"/>
            <p:cNvSpPr/>
            <p:nvPr/>
          </p:nvSpPr>
          <p:spPr>
            <a:xfrm>
              <a:off x="8395380" y="1028699"/>
              <a:ext cx="8787765" cy="8629015"/>
            </a:xfrm>
            <a:custGeom>
              <a:rect b="b" l="l" r="r" t="t"/>
              <a:pathLst>
                <a:path extrusionOk="0" h="8629015" w="8787765">
                  <a:moveTo>
                    <a:pt x="0" y="0"/>
                  </a:moveTo>
                  <a:lnTo>
                    <a:pt x="8787657" y="0"/>
                  </a:lnTo>
                  <a:lnTo>
                    <a:pt x="8787657" y="8628815"/>
                  </a:lnTo>
                  <a:lnTo>
                    <a:pt x="0" y="8628815"/>
                  </a:lnTo>
                  <a:lnTo>
                    <a:pt x="0" y="0"/>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54" name="Google Shape;254;p8"/>
            <p:cNvPicPr preferRelativeResize="0"/>
            <p:nvPr/>
          </p:nvPicPr>
          <p:blipFill rotWithShape="1">
            <a:blip r:embed="rId4">
              <a:alphaModFix/>
            </a:blip>
            <a:srcRect b="0" l="0" r="0" t="0"/>
            <a:stretch/>
          </p:blipFill>
          <p:spPr>
            <a:xfrm>
              <a:off x="9147093" y="2968611"/>
              <a:ext cx="76200" cy="76200"/>
            </a:xfrm>
            <a:prstGeom prst="rect">
              <a:avLst/>
            </a:prstGeom>
            <a:noFill/>
            <a:ln>
              <a:noFill/>
            </a:ln>
          </p:spPr>
        </p:pic>
        <p:pic>
          <p:nvPicPr>
            <p:cNvPr id="255" name="Google Shape;255;p8"/>
            <p:cNvPicPr preferRelativeResize="0"/>
            <p:nvPr/>
          </p:nvPicPr>
          <p:blipFill rotWithShape="1">
            <a:blip r:embed="rId4">
              <a:alphaModFix/>
            </a:blip>
            <a:srcRect b="0" l="0" r="0" t="0"/>
            <a:stretch/>
          </p:blipFill>
          <p:spPr>
            <a:xfrm>
              <a:off x="9147093" y="3559161"/>
              <a:ext cx="76200" cy="76200"/>
            </a:xfrm>
            <a:prstGeom prst="rect">
              <a:avLst/>
            </a:prstGeom>
            <a:noFill/>
            <a:ln>
              <a:noFill/>
            </a:ln>
          </p:spPr>
        </p:pic>
        <p:pic>
          <p:nvPicPr>
            <p:cNvPr id="256" name="Google Shape;256;p8"/>
            <p:cNvPicPr preferRelativeResize="0"/>
            <p:nvPr/>
          </p:nvPicPr>
          <p:blipFill rotWithShape="1">
            <a:blip r:embed="rId4">
              <a:alphaModFix/>
            </a:blip>
            <a:srcRect b="0" l="0" r="0" t="0"/>
            <a:stretch/>
          </p:blipFill>
          <p:spPr>
            <a:xfrm>
              <a:off x="9147093" y="3854436"/>
              <a:ext cx="76200" cy="76200"/>
            </a:xfrm>
            <a:prstGeom prst="rect">
              <a:avLst/>
            </a:prstGeom>
            <a:noFill/>
            <a:ln>
              <a:noFill/>
            </a:ln>
          </p:spPr>
        </p:pic>
        <p:pic>
          <p:nvPicPr>
            <p:cNvPr id="257" name="Google Shape;257;p8"/>
            <p:cNvPicPr preferRelativeResize="0"/>
            <p:nvPr/>
          </p:nvPicPr>
          <p:blipFill rotWithShape="1">
            <a:blip r:embed="rId4">
              <a:alphaModFix/>
            </a:blip>
            <a:srcRect b="0" l="0" r="0" t="0"/>
            <a:stretch/>
          </p:blipFill>
          <p:spPr>
            <a:xfrm>
              <a:off x="9147093" y="4149711"/>
              <a:ext cx="76200" cy="76200"/>
            </a:xfrm>
            <a:prstGeom prst="rect">
              <a:avLst/>
            </a:prstGeom>
            <a:noFill/>
            <a:ln>
              <a:noFill/>
            </a:ln>
          </p:spPr>
        </p:pic>
        <p:pic>
          <p:nvPicPr>
            <p:cNvPr id="258" name="Google Shape;258;p8"/>
            <p:cNvPicPr preferRelativeResize="0"/>
            <p:nvPr/>
          </p:nvPicPr>
          <p:blipFill rotWithShape="1">
            <a:blip r:embed="rId4">
              <a:alphaModFix/>
            </a:blip>
            <a:srcRect b="0" l="0" r="0" t="0"/>
            <a:stretch/>
          </p:blipFill>
          <p:spPr>
            <a:xfrm>
              <a:off x="9147093" y="4444986"/>
              <a:ext cx="76200" cy="76200"/>
            </a:xfrm>
            <a:prstGeom prst="rect">
              <a:avLst/>
            </a:prstGeom>
            <a:noFill/>
            <a:ln>
              <a:noFill/>
            </a:ln>
          </p:spPr>
        </p:pic>
        <p:pic>
          <p:nvPicPr>
            <p:cNvPr id="259" name="Google Shape;259;p8"/>
            <p:cNvPicPr preferRelativeResize="0"/>
            <p:nvPr/>
          </p:nvPicPr>
          <p:blipFill rotWithShape="1">
            <a:blip r:embed="rId4">
              <a:alphaModFix/>
            </a:blip>
            <a:srcRect b="0" l="0" r="0" t="0"/>
            <a:stretch/>
          </p:blipFill>
          <p:spPr>
            <a:xfrm>
              <a:off x="9147093" y="4740261"/>
              <a:ext cx="76200" cy="76200"/>
            </a:xfrm>
            <a:prstGeom prst="rect">
              <a:avLst/>
            </a:prstGeom>
            <a:noFill/>
            <a:ln>
              <a:noFill/>
            </a:ln>
          </p:spPr>
        </p:pic>
      </p:grpSp>
      <p:sp>
        <p:nvSpPr>
          <p:cNvPr id="260" name="Google Shape;260;p8"/>
          <p:cNvSpPr txBox="1"/>
          <p:nvPr>
            <p:ph type="title"/>
          </p:nvPr>
        </p:nvSpPr>
        <p:spPr>
          <a:xfrm>
            <a:off x="1962998" y="1377919"/>
            <a:ext cx="5212715" cy="565785"/>
          </a:xfrm>
          <a:prstGeom prst="rect">
            <a:avLst/>
          </a:prstGeom>
          <a:noFill/>
          <a:ln>
            <a:noFill/>
          </a:ln>
        </p:spPr>
        <p:txBody>
          <a:bodyPr anchorCtr="0" anchor="t" bIns="0" lIns="0" spcFirstLastPara="1" rIns="0" wrap="square" tIns="12050">
            <a:spAutoFit/>
          </a:bodyPr>
          <a:lstStyle/>
          <a:p>
            <a:pPr indent="0" lvl="0" marL="1059180" rtl="0" algn="l">
              <a:lnSpc>
                <a:spcPct val="100000"/>
              </a:lnSpc>
              <a:spcBef>
                <a:spcPts val="0"/>
              </a:spcBef>
              <a:spcAft>
                <a:spcPts val="0"/>
              </a:spcAft>
              <a:buNone/>
            </a:pPr>
            <a:r>
              <a:rPr lang="en-US" u="sng">
                <a:solidFill>
                  <a:schemeClr val="hlink"/>
                </a:solidFill>
                <a:latin typeface="Arial"/>
                <a:ea typeface="Arial"/>
                <a:cs typeface="Arial"/>
                <a:sym typeface="Arial"/>
                <a:hlinkClick r:id="rId5"/>
              </a:rPr>
              <a:t>TP-LINK LS1008G</a:t>
            </a:r>
            <a:endParaRPr/>
          </a:p>
        </p:txBody>
      </p:sp>
      <p:sp>
        <p:nvSpPr>
          <p:cNvPr id="261" name="Google Shape;261;p8"/>
          <p:cNvSpPr txBox="1"/>
          <p:nvPr/>
        </p:nvSpPr>
        <p:spPr>
          <a:xfrm>
            <a:off x="8395380" y="1028699"/>
            <a:ext cx="8787765" cy="8629015"/>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t/>
            </a:r>
            <a:endParaRPr sz="3000">
              <a:latin typeface="Times New Roman"/>
              <a:ea typeface="Times New Roman"/>
              <a:cs typeface="Times New Roman"/>
              <a:sym typeface="Times New Roman"/>
            </a:endParaRPr>
          </a:p>
          <a:p>
            <a:pPr indent="0" lvl="0" marL="0" rtl="0" algn="l">
              <a:lnSpc>
                <a:spcPct val="100000"/>
              </a:lnSpc>
              <a:spcBef>
                <a:spcPts val="2970"/>
              </a:spcBef>
              <a:spcAft>
                <a:spcPts val="0"/>
              </a:spcAft>
              <a:buNone/>
            </a:pPr>
            <a:r>
              <a:t/>
            </a:r>
            <a:endParaRPr sz="3000">
              <a:latin typeface="Times New Roman"/>
              <a:ea typeface="Times New Roman"/>
              <a:cs typeface="Times New Roman"/>
              <a:sym typeface="Times New Roman"/>
            </a:endParaRPr>
          </a:p>
          <a:p>
            <a:pPr indent="0" lvl="0" marL="608330" rtl="0" algn="l">
              <a:lnSpc>
                <a:spcPct val="100000"/>
              </a:lnSpc>
              <a:spcBef>
                <a:spcPts val="0"/>
              </a:spcBef>
              <a:spcAft>
                <a:spcPts val="0"/>
              </a:spcAft>
              <a:buNone/>
            </a:pPr>
            <a:r>
              <a:rPr lang="en-US" sz="3000">
                <a:solidFill>
                  <a:srgbClr val="FFFFFF"/>
                </a:solidFill>
                <a:latin typeface="Arial Black"/>
                <a:ea typeface="Arial Black"/>
                <a:cs typeface="Arial Black"/>
                <a:sym typeface="Arial Black"/>
              </a:rPr>
              <a:t>SPESIFIKASI SWITCH</a:t>
            </a:r>
            <a:endParaRPr sz="3000">
              <a:latin typeface="Arial Black"/>
              <a:ea typeface="Arial Black"/>
              <a:cs typeface="Arial Black"/>
              <a:sym typeface="Arial Black"/>
            </a:endParaRPr>
          </a:p>
          <a:p>
            <a:pPr indent="0" lvl="0" marL="972819" marR="699135" rtl="0" algn="l">
              <a:lnSpc>
                <a:spcPct val="117400"/>
              </a:lnSpc>
              <a:spcBef>
                <a:spcPts val="710"/>
              </a:spcBef>
              <a:spcAft>
                <a:spcPts val="0"/>
              </a:spcAft>
              <a:buNone/>
            </a:pPr>
            <a:r>
              <a:rPr lang="en-US" sz="1650">
                <a:solidFill>
                  <a:srgbClr val="FFFFFF"/>
                </a:solidFill>
                <a:latin typeface="Trebuchet MS"/>
                <a:ea typeface="Trebuchet MS"/>
                <a:cs typeface="Trebuchet MS"/>
                <a:sym typeface="Trebuchet MS"/>
              </a:rPr>
              <a:t>8×	10/100/1000Mbos	Auto-Negotiation	RJ45	port,	supporting	Auto- MDI/MDIX</a:t>
            </a:r>
            <a:endParaRPr sz="1650">
              <a:latin typeface="Trebuchet MS"/>
              <a:ea typeface="Trebuchet MS"/>
              <a:cs typeface="Trebuchet MS"/>
              <a:sym typeface="Trebuchet MS"/>
            </a:endParaRPr>
          </a:p>
          <a:p>
            <a:pPr indent="0" lvl="0" marL="972819" rtl="0" algn="l">
              <a:lnSpc>
                <a:spcPct val="100000"/>
              </a:lnSpc>
              <a:spcBef>
                <a:spcPts val="345"/>
              </a:spcBef>
              <a:spcAft>
                <a:spcPts val="0"/>
              </a:spcAft>
              <a:buNone/>
            </a:pPr>
            <a:r>
              <a:rPr lang="en-US" sz="1650">
                <a:solidFill>
                  <a:srgbClr val="FFFFFF"/>
                </a:solidFill>
                <a:latin typeface="Trebuchet MS"/>
                <a:ea typeface="Trebuchet MS"/>
                <a:cs typeface="Trebuchet MS"/>
                <a:sym typeface="Trebuchet MS"/>
              </a:rPr>
              <a:t>Green Ethernet technology saves power</a:t>
            </a:r>
            <a:endParaRPr sz="1650">
              <a:latin typeface="Trebuchet MS"/>
              <a:ea typeface="Trebuchet MS"/>
              <a:cs typeface="Trebuchet MS"/>
              <a:sym typeface="Trebuchet MS"/>
            </a:endParaRPr>
          </a:p>
          <a:p>
            <a:pPr indent="0" lvl="0" marL="972819" marR="2349500" rtl="0" algn="l">
              <a:lnSpc>
                <a:spcPct val="117400"/>
              </a:lnSpc>
              <a:spcBef>
                <a:spcPts val="0"/>
              </a:spcBef>
              <a:spcAft>
                <a:spcPts val="0"/>
              </a:spcAft>
              <a:buNone/>
            </a:pPr>
            <a:r>
              <a:rPr lang="en-US" sz="1650">
                <a:solidFill>
                  <a:srgbClr val="FFFFFF"/>
                </a:solidFill>
                <a:latin typeface="Trebuchet MS"/>
                <a:ea typeface="Trebuchet MS"/>
                <a:cs typeface="Trebuchet MS"/>
                <a:sym typeface="Trebuchet MS"/>
              </a:rPr>
              <a:t>IEEE 802.3X flow control provides reliable data transfer Plastic casing, desktop or wall-mounting design</a:t>
            </a:r>
            <a:endParaRPr sz="1650">
              <a:latin typeface="Trebuchet MS"/>
              <a:ea typeface="Trebuchet MS"/>
              <a:cs typeface="Trebuchet MS"/>
              <a:sym typeface="Trebuchet MS"/>
            </a:endParaRPr>
          </a:p>
          <a:p>
            <a:pPr indent="0" lvl="0" marL="972819" marR="3896359" rtl="0" algn="l">
              <a:lnSpc>
                <a:spcPct val="117400"/>
              </a:lnSpc>
              <a:spcBef>
                <a:spcPts val="0"/>
              </a:spcBef>
              <a:spcAft>
                <a:spcPts val="0"/>
              </a:spcAft>
              <a:buNone/>
            </a:pPr>
            <a:r>
              <a:rPr lang="en-US" sz="1650">
                <a:solidFill>
                  <a:srgbClr val="FFFFFF"/>
                </a:solidFill>
                <a:latin typeface="Trebuchet MS"/>
                <a:ea typeface="Trebuchet MS"/>
                <a:cs typeface="Trebuchet MS"/>
                <a:sym typeface="Trebuchet MS"/>
              </a:rPr>
              <a:t>Plug and play, no configuration needed Fanless design ensures quiet operation</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680"/>
              </a:spcBef>
              <a:spcAft>
                <a:spcPts val="0"/>
              </a:spcAft>
              <a:buNone/>
            </a:pPr>
            <a:r>
              <a:t/>
            </a:r>
            <a:endParaRPr sz="1650">
              <a:latin typeface="Trebuchet MS"/>
              <a:ea typeface="Trebuchet MS"/>
              <a:cs typeface="Trebuchet MS"/>
              <a:sym typeface="Trebuchet MS"/>
            </a:endParaRPr>
          </a:p>
          <a:p>
            <a:pPr indent="0" lvl="0" marL="608330" rtl="0" algn="l">
              <a:lnSpc>
                <a:spcPct val="100000"/>
              </a:lnSpc>
              <a:spcBef>
                <a:spcPts val="5"/>
              </a:spcBef>
              <a:spcAft>
                <a:spcPts val="0"/>
              </a:spcAft>
              <a:buNone/>
            </a:pPr>
            <a:r>
              <a:rPr lang="en-US" sz="5200">
                <a:solidFill>
                  <a:srgbClr val="FFFFFF"/>
                </a:solidFill>
                <a:latin typeface="Arial Black"/>
                <a:ea typeface="Arial Black"/>
                <a:cs typeface="Arial Black"/>
                <a:sym typeface="Arial Black"/>
              </a:rPr>
              <a:t>Rp 232.000</a:t>
            </a:r>
            <a:endParaRPr sz="5200">
              <a:latin typeface="Arial Black"/>
              <a:ea typeface="Arial Black"/>
              <a:cs typeface="Arial Black"/>
              <a:sym typeface="Arial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grpSp>
        <p:nvGrpSpPr>
          <p:cNvPr id="266" name="Google Shape;266;p9"/>
          <p:cNvGrpSpPr/>
          <p:nvPr/>
        </p:nvGrpSpPr>
        <p:grpSpPr>
          <a:xfrm>
            <a:off x="926384" y="2538851"/>
            <a:ext cx="7045959" cy="7251700"/>
            <a:chOff x="926384" y="2538851"/>
            <a:chExt cx="7045959" cy="7251700"/>
          </a:xfrm>
        </p:grpSpPr>
        <p:pic>
          <p:nvPicPr>
            <p:cNvPr id="267" name="Google Shape;267;p9"/>
            <p:cNvPicPr preferRelativeResize="0"/>
            <p:nvPr/>
          </p:nvPicPr>
          <p:blipFill rotWithShape="1">
            <a:blip r:embed="rId3">
              <a:alphaModFix/>
            </a:blip>
            <a:srcRect b="0" l="0" r="0" t="0"/>
            <a:stretch/>
          </p:blipFill>
          <p:spPr>
            <a:xfrm>
              <a:off x="1009524" y="2609514"/>
              <a:ext cx="6879521" cy="7107996"/>
            </a:xfrm>
            <a:prstGeom prst="rect">
              <a:avLst/>
            </a:prstGeom>
            <a:noFill/>
            <a:ln>
              <a:noFill/>
            </a:ln>
          </p:spPr>
        </p:pic>
        <p:sp>
          <p:nvSpPr>
            <p:cNvPr id="268" name="Google Shape;268;p9"/>
            <p:cNvSpPr/>
            <p:nvPr/>
          </p:nvSpPr>
          <p:spPr>
            <a:xfrm>
              <a:off x="926384" y="2538851"/>
              <a:ext cx="7045959" cy="7251700"/>
            </a:xfrm>
            <a:custGeom>
              <a:rect b="b" l="l" r="r" t="t"/>
              <a:pathLst>
                <a:path extrusionOk="0" h="7251700" w="7045959">
                  <a:moveTo>
                    <a:pt x="6025721" y="7238999"/>
                  </a:moveTo>
                  <a:lnTo>
                    <a:pt x="1020088" y="7238999"/>
                  </a:lnTo>
                  <a:lnTo>
                    <a:pt x="841959" y="7188199"/>
                  </a:lnTo>
                  <a:lnTo>
                    <a:pt x="799125" y="7175499"/>
                  </a:lnTo>
                  <a:lnTo>
                    <a:pt x="757035" y="7150099"/>
                  </a:lnTo>
                  <a:lnTo>
                    <a:pt x="715722" y="7137399"/>
                  </a:lnTo>
                  <a:lnTo>
                    <a:pt x="675220" y="7111999"/>
                  </a:lnTo>
                  <a:lnTo>
                    <a:pt x="635562" y="7099299"/>
                  </a:lnTo>
                  <a:lnTo>
                    <a:pt x="596779" y="7073899"/>
                  </a:lnTo>
                  <a:lnTo>
                    <a:pt x="558906" y="7048499"/>
                  </a:lnTo>
                  <a:lnTo>
                    <a:pt x="521974" y="7023099"/>
                  </a:lnTo>
                  <a:lnTo>
                    <a:pt x="486017" y="6997699"/>
                  </a:lnTo>
                  <a:lnTo>
                    <a:pt x="451068" y="6959599"/>
                  </a:lnTo>
                  <a:lnTo>
                    <a:pt x="417159" y="6934199"/>
                  </a:lnTo>
                  <a:lnTo>
                    <a:pt x="384324" y="6908799"/>
                  </a:lnTo>
                  <a:lnTo>
                    <a:pt x="352594" y="6870699"/>
                  </a:lnTo>
                  <a:lnTo>
                    <a:pt x="322004" y="6845299"/>
                  </a:lnTo>
                  <a:lnTo>
                    <a:pt x="292586" y="6807199"/>
                  </a:lnTo>
                  <a:lnTo>
                    <a:pt x="264372" y="6769099"/>
                  </a:lnTo>
                  <a:lnTo>
                    <a:pt x="237396" y="6730999"/>
                  </a:lnTo>
                  <a:lnTo>
                    <a:pt x="211690" y="6692899"/>
                  </a:lnTo>
                  <a:lnTo>
                    <a:pt x="187288" y="6667499"/>
                  </a:lnTo>
                  <a:lnTo>
                    <a:pt x="164222" y="6616699"/>
                  </a:lnTo>
                  <a:lnTo>
                    <a:pt x="142525" y="6578599"/>
                  </a:lnTo>
                  <a:lnTo>
                    <a:pt x="122230" y="6540499"/>
                  </a:lnTo>
                  <a:lnTo>
                    <a:pt x="103370" y="6502399"/>
                  </a:lnTo>
                  <a:lnTo>
                    <a:pt x="85977" y="6464299"/>
                  </a:lnTo>
                  <a:lnTo>
                    <a:pt x="70085" y="6413499"/>
                  </a:lnTo>
                  <a:lnTo>
                    <a:pt x="55726" y="6375399"/>
                  </a:lnTo>
                  <a:lnTo>
                    <a:pt x="42934" y="6324599"/>
                  </a:lnTo>
                  <a:lnTo>
                    <a:pt x="31740" y="6286499"/>
                  </a:lnTo>
                  <a:lnTo>
                    <a:pt x="22178" y="6235699"/>
                  </a:lnTo>
                  <a:lnTo>
                    <a:pt x="14282" y="6197599"/>
                  </a:lnTo>
                  <a:lnTo>
                    <a:pt x="8083" y="6146799"/>
                  </a:lnTo>
                  <a:lnTo>
                    <a:pt x="3614" y="6095999"/>
                  </a:lnTo>
                  <a:lnTo>
                    <a:pt x="909" y="6045199"/>
                  </a:lnTo>
                  <a:lnTo>
                    <a:pt x="0" y="6019799"/>
                  </a:lnTo>
                  <a:lnTo>
                    <a:pt x="0" y="1231899"/>
                  </a:lnTo>
                  <a:lnTo>
                    <a:pt x="909" y="1193799"/>
                  </a:lnTo>
                  <a:lnTo>
                    <a:pt x="3614" y="1142999"/>
                  </a:lnTo>
                  <a:lnTo>
                    <a:pt x="8083" y="1092199"/>
                  </a:lnTo>
                  <a:lnTo>
                    <a:pt x="14282" y="1041399"/>
                  </a:lnTo>
                  <a:lnTo>
                    <a:pt x="22178" y="1003299"/>
                  </a:lnTo>
                  <a:lnTo>
                    <a:pt x="31740" y="952499"/>
                  </a:lnTo>
                  <a:lnTo>
                    <a:pt x="42934" y="914399"/>
                  </a:lnTo>
                  <a:lnTo>
                    <a:pt x="55726" y="863599"/>
                  </a:lnTo>
                  <a:lnTo>
                    <a:pt x="70085" y="825499"/>
                  </a:lnTo>
                  <a:lnTo>
                    <a:pt x="85977" y="774699"/>
                  </a:lnTo>
                  <a:lnTo>
                    <a:pt x="103370" y="736599"/>
                  </a:lnTo>
                  <a:lnTo>
                    <a:pt x="122230" y="698499"/>
                  </a:lnTo>
                  <a:lnTo>
                    <a:pt x="142525" y="660399"/>
                  </a:lnTo>
                  <a:lnTo>
                    <a:pt x="164222" y="622299"/>
                  </a:lnTo>
                  <a:lnTo>
                    <a:pt x="187288" y="584199"/>
                  </a:lnTo>
                  <a:lnTo>
                    <a:pt x="211690" y="546099"/>
                  </a:lnTo>
                  <a:lnTo>
                    <a:pt x="237396" y="507999"/>
                  </a:lnTo>
                  <a:lnTo>
                    <a:pt x="264372" y="469899"/>
                  </a:lnTo>
                  <a:lnTo>
                    <a:pt x="292586" y="431799"/>
                  </a:lnTo>
                  <a:lnTo>
                    <a:pt x="322004" y="393699"/>
                  </a:lnTo>
                  <a:lnTo>
                    <a:pt x="352594" y="368299"/>
                  </a:lnTo>
                  <a:lnTo>
                    <a:pt x="384324" y="330199"/>
                  </a:lnTo>
                  <a:lnTo>
                    <a:pt x="417159" y="304799"/>
                  </a:lnTo>
                  <a:lnTo>
                    <a:pt x="451068" y="279399"/>
                  </a:lnTo>
                  <a:lnTo>
                    <a:pt x="486017" y="241299"/>
                  </a:lnTo>
                  <a:lnTo>
                    <a:pt x="521974" y="215899"/>
                  </a:lnTo>
                  <a:lnTo>
                    <a:pt x="558906" y="190499"/>
                  </a:lnTo>
                  <a:lnTo>
                    <a:pt x="596779" y="165099"/>
                  </a:lnTo>
                  <a:lnTo>
                    <a:pt x="635562" y="139699"/>
                  </a:lnTo>
                  <a:lnTo>
                    <a:pt x="675220" y="126999"/>
                  </a:lnTo>
                  <a:lnTo>
                    <a:pt x="715722" y="101599"/>
                  </a:lnTo>
                  <a:lnTo>
                    <a:pt x="757035" y="88899"/>
                  </a:lnTo>
                  <a:lnTo>
                    <a:pt x="799125" y="63499"/>
                  </a:lnTo>
                  <a:lnTo>
                    <a:pt x="974603" y="12699"/>
                  </a:lnTo>
                  <a:lnTo>
                    <a:pt x="1020088" y="0"/>
                  </a:lnTo>
                  <a:lnTo>
                    <a:pt x="6025721" y="0"/>
                  </a:lnTo>
                  <a:lnTo>
                    <a:pt x="6071206" y="12699"/>
                  </a:lnTo>
                  <a:lnTo>
                    <a:pt x="6246684" y="63499"/>
                  </a:lnTo>
                  <a:lnTo>
                    <a:pt x="6288774" y="88899"/>
                  </a:lnTo>
                  <a:lnTo>
                    <a:pt x="6330086" y="101599"/>
                  </a:lnTo>
                  <a:lnTo>
                    <a:pt x="6370588" y="126999"/>
                  </a:lnTo>
                  <a:lnTo>
                    <a:pt x="6410247" y="139699"/>
                  </a:lnTo>
                  <a:lnTo>
                    <a:pt x="6429638" y="152399"/>
                  </a:lnTo>
                  <a:lnTo>
                    <a:pt x="1111939" y="152399"/>
                  </a:lnTo>
                  <a:lnTo>
                    <a:pt x="929360" y="203199"/>
                  </a:lnTo>
                  <a:lnTo>
                    <a:pt x="800681" y="241299"/>
                  </a:lnTo>
                  <a:lnTo>
                    <a:pt x="759598" y="266699"/>
                  </a:lnTo>
                  <a:lnTo>
                    <a:pt x="719496" y="292099"/>
                  </a:lnTo>
                  <a:lnTo>
                    <a:pt x="680418" y="317499"/>
                  </a:lnTo>
                  <a:lnTo>
                    <a:pt x="642410" y="342899"/>
                  </a:lnTo>
                  <a:lnTo>
                    <a:pt x="605516" y="368299"/>
                  </a:lnTo>
                  <a:lnTo>
                    <a:pt x="569781" y="393699"/>
                  </a:lnTo>
                  <a:lnTo>
                    <a:pt x="535250" y="419099"/>
                  </a:lnTo>
                  <a:lnTo>
                    <a:pt x="501967" y="457199"/>
                  </a:lnTo>
                  <a:lnTo>
                    <a:pt x="469977" y="482599"/>
                  </a:lnTo>
                  <a:lnTo>
                    <a:pt x="439325" y="520699"/>
                  </a:lnTo>
                  <a:lnTo>
                    <a:pt x="410055" y="546099"/>
                  </a:lnTo>
                  <a:lnTo>
                    <a:pt x="382213" y="584199"/>
                  </a:lnTo>
                  <a:lnTo>
                    <a:pt x="355843" y="622299"/>
                  </a:lnTo>
                  <a:lnTo>
                    <a:pt x="330990" y="660399"/>
                  </a:lnTo>
                  <a:lnTo>
                    <a:pt x="307698" y="698499"/>
                  </a:lnTo>
                  <a:lnTo>
                    <a:pt x="286013" y="736599"/>
                  </a:lnTo>
                  <a:lnTo>
                    <a:pt x="265978" y="787399"/>
                  </a:lnTo>
                  <a:lnTo>
                    <a:pt x="247639" y="825499"/>
                  </a:lnTo>
                  <a:lnTo>
                    <a:pt x="231041" y="863599"/>
                  </a:lnTo>
                  <a:lnTo>
                    <a:pt x="216228" y="914399"/>
                  </a:lnTo>
                  <a:lnTo>
                    <a:pt x="203245" y="952499"/>
                  </a:lnTo>
                  <a:lnTo>
                    <a:pt x="192137" y="1003299"/>
                  </a:lnTo>
                  <a:lnTo>
                    <a:pt x="182947" y="1041399"/>
                  </a:lnTo>
                  <a:lnTo>
                    <a:pt x="175723" y="1092199"/>
                  </a:lnTo>
                  <a:lnTo>
                    <a:pt x="170507" y="1142999"/>
                  </a:lnTo>
                  <a:lnTo>
                    <a:pt x="167344" y="1193799"/>
                  </a:lnTo>
                  <a:lnTo>
                    <a:pt x="166280" y="1231899"/>
                  </a:lnTo>
                  <a:lnTo>
                    <a:pt x="166280" y="6007099"/>
                  </a:lnTo>
                  <a:lnTo>
                    <a:pt x="167344" y="6045199"/>
                  </a:lnTo>
                  <a:lnTo>
                    <a:pt x="170507" y="6095999"/>
                  </a:lnTo>
                  <a:lnTo>
                    <a:pt x="175723" y="6146799"/>
                  </a:lnTo>
                  <a:lnTo>
                    <a:pt x="182947" y="6197599"/>
                  </a:lnTo>
                  <a:lnTo>
                    <a:pt x="192137" y="6235699"/>
                  </a:lnTo>
                  <a:lnTo>
                    <a:pt x="203245" y="6286499"/>
                  </a:lnTo>
                  <a:lnTo>
                    <a:pt x="216228" y="6324599"/>
                  </a:lnTo>
                  <a:lnTo>
                    <a:pt x="231041" y="6375399"/>
                  </a:lnTo>
                  <a:lnTo>
                    <a:pt x="247639" y="6413499"/>
                  </a:lnTo>
                  <a:lnTo>
                    <a:pt x="265978" y="6451599"/>
                  </a:lnTo>
                  <a:lnTo>
                    <a:pt x="286013" y="6502399"/>
                  </a:lnTo>
                  <a:lnTo>
                    <a:pt x="307698" y="6540499"/>
                  </a:lnTo>
                  <a:lnTo>
                    <a:pt x="330990" y="6578599"/>
                  </a:lnTo>
                  <a:lnTo>
                    <a:pt x="355843" y="6616699"/>
                  </a:lnTo>
                  <a:lnTo>
                    <a:pt x="382213" y="6654799"/>
                  </a:lnTo>
                  <a:lnTo>
                    <a:pt x="410055" y="6692899"/>
                  </a:lnTo>
                  <a:lnTo>
                    <a:pt x="439325" y="6718299"/>
                  </a:lnTo>
                  <a:lnTo>
                    <a:pt x="469977" y="6756399"/>
                  </a:lnTo>
                  <a:lnTo>
                    <a:pt x="501967" y="6781799"/>
                  </a:lnTo>
                  <a:lnTo>
                    <a:pt x="535250" y="6819899"/>
                  </a:lnTo>
                  <a:lnTo>
                    <a:pt x="569781" y="6845299"/>
                  </a:lnTo>
                  <a:lnTo>
                    <a:pt x="605516" y="6870699"/>
                  </a:lnTo>
                  <a:lnTo>
                    <a:pt x="642410" y="6896099"/>
                  </a:lnTo>
                  <a:lnTo>
                    <a:pt x="680418" y="6921499"/>
                  </a:lnTo>
                  <a:lnTo>
                    <a:pt x="719496" y="6946899"/>
                  </a:lnTo>
                  <a:lnTo>
                    <a:pt x="759598" y="6972299"/>
                  </a:lnTo>
                  <a:lnTo>
                    <a:pt x="800681" y="6984999"/>
                  </a:lnTo>
                  <a:lnTo>
                    <a:pt x="842698" y="7010399"/>
                  </a:lnTo>
                  <a:lnTo>
                    <a:pt x="929360" y="7035799"/>
                  </a:lnTo>
                  <a:lnTo>
                    <a:pt x="1111939" y="7086599"/>
                  </a:lnTo>
                  <a:lnTo>
                    <a:pt x="6429638" y="7086599"/>
                  </a:lnTo>
                  <a:lnTo>
                    <a:pt x="6410247" y="7099299"/>
                  </a:lnTo>
                  <a:lnTo>
                    <a:pt x="6370588" y="7111999"/>
                  </a:lnTo>
                  <a:lnTo>
                    <a:pt x="6330086" y="7137399"/>
                  </a:lnTo>
                  <a:lnTo>
                    <a:pt x="6288774" y="7150099"/>
                  </a:lnTo>
                  <a:lnTo>
                    <a:pt x="6246684" y="7175499"/>
                  </a:lnTo>
                  <a:lnTo>
                    <a:pt x="6203850" y="7188199"/>
                  </a:lnTo>
                  <a:lnTo>
                    <a:pt x="6025721" y="7238999"/>
                  </a:lnTo>
                  <a:close/>
                </a:path>
                <a:path extrusionOk="0" h="7251700" w="7045959">
                  <a:moveTo>
                    <a:pt x="6429638" y="7086599"/>
                  </a:moveTo>
                  <a:lnTo>
                    <a:pt x="5933871" y="7086599"/>
                  </a:lnTo>
                  <a:lnTo>
                    <a:pt x="6116448" y="7035799"/>
                  </a:lnTo>
                  <a:lnTo>
                    <a:pt x="6203109" y="7010399"/>
                  </a:lnTo>
                  <a:lnTo>
                    <a:pt x="6245126" y="6984999"/>
                  </a:lnTo>
                  <a:lnTo>
                    <a:pt x="6286208" y="6972299"/>
                  </a:lnTo>
                  <a:lnTo>
                    <a:pt x="6326310" y="6946899"/>
                  </a:lnTo>
                  <a:lnTo>
                    <a:pt x="6365387" y="6921499"/>
                  </a:lnTo>
                  <a:lnTo>
                    <a:pt x="6403394" y="6896099"/>
                  </a:lnTo>
                  <a:lnTo>
                    <a:pt x="6440287" y="6870699"/>
                  </a:lnTo>
                  <a:lnTo>
                    <a:pt x="6476022" y="6845299"/>
                  </a:lnTo>
                  <a:lnTo>
                    <a:pt x="6510552" y="6819899"/>
                  </a:lnTo>
                  <a:lnTo>
                    <a:pt x="6543835" y="6781799"/>
                  </a:lnTo>
                  <a:lnTo>
                    <a:pt x="6575824" y="6756399"/>
                  </a:lnTo>
                  <a:lnTo>
                    <a:pt x="6606475" y="6718299"/>
                  </a:lnTo>
                  <a:lnTo>
                    <a:pt x="6635744" y="6692899"/>
                  </a:lnTo>
                  <a:lnTo>
                    <a:pt x="6663585" y="6654799"/>
                  </a:lnTo>
                  <a:lnTo>
                    <a:pt x="6689955" y="6616699"/>
                  </a:lnTo>
                  <a:lnTo>
                    <a:pt x="6714807" y="6578599"/>
                  </a:lnTo>
                  <a:lnTo>
                    <a:pt x="6738098" y="6540499"/>
                  </a:lnTo>
                  <a:lnTo>
                    <a:pt x="6759783" y="6502399"/>
                  </a:lnTo>
                  <a:lnTo>
                    <a:pt x="6779817" y="6451599"/>
                  </a:lnTo>
                  <a:lnTo>
                    <a:pt x="6798155" y="6413499"/>
                  </a:lnTo>
                  <a:lnTo>
                    <a:pt x="6814753" y="6375399"/>
                  </a:lnTo>
                  <a:lnTo>
                    <a:pt x="6829565" y="6324599"/>
                  </a:lnTo>
                  <a:lnTo>
                    <a:pt x="6842548" y="6286499"/>
                  </a:lnTo>
                  <a:lnTo>
                    <a:pt x="6853656" y="6235699"/>
                  </a:lnTo>
                  <a:lnTo>
                    <a:pt x="6862845" y="6197599"/>
                  </a:lnTo>
                  <a:lnTo>
                    <a:pt x="6870069" y="6146799"/>
                  </a:lnTo>
                  <a:lnTo>
                    <a:pt x="6875285" y="6095999"/>
                  </a:lnTo>
                  <a:lnTo>
                    <a:pt x="6878448" y="6045199"/>
                  </a:lnTo>
                  <a:lnTo>
                    <a:pt x="6879512" y="6007099"/>
                  </a:lnTo>
                  <a:lnTo>
                    <a:pt x="6879512" y="1231899"/>
                  </a:lnTo>
                  <a:lnTo>
                    <a:pt x="6878448" y="1193799"/>
                  </a:lnTo>
                  <a:lnTo>
                    <a:pt x="6875285" y="1142999"/>
                  </a:lnTo>
                  <a:lnTo>
                    <a:pt x="6870069" y="1092199"/>
                  </a:lnTo>
                  <a:lnTo>
                    <a:pt x="6862845" y="1041399"/>
                  </a:lnTo>
                  <a:lnTo>
                    <a:pt x="6853656" y="1003299"/>
                  </a:lnTo>
                  <a:lnTo>
                    <a:pt x="6842548" y="952499"/>
                  </a:lnTo>
                  <a:lnTo>
                    <a:pt x="6829565" y="914399"/>
                  </a:lnTo>
                  <a:lnTo>
                    <a:pt x="6814753" y="863599"/>
                  </a:lnTo>
                  <a:lnTo>
                    <a:pt x="6798155" y="825499"/>
                  </a:lnTo>
                  <a:lnTo>
                    <a:pt x="6779817" y="787399"/>
                  </a:lnTo>
                  <a:lnTo>
                    <a:pt x="6759783" y="736599"/>
                  </a:lnTo>
                  <a:lnTo>
                    <a:pt x="6738098" y="698499"/>
                  </a:lnTo>
                  <a:lnTo>
                    <a:pt x="6714807" y="660399"/>
                  </a:lnTo>
                  <a:lnTo>
                    <a:pt x="6689955" y="622299"/>
                  </a:lnTo>
                  <a:lnTo>
                    <a:pt x="6663585" y="584199"/>
                  </a:lnTo>
                  <a:lnTo>
                    <a:pt x="6635744" y="546099"/>
                  </a:lnTo>
                  <a:lnTo>
                    <a:pt x="6606475" y="520699"/>
                  </a:lnTo>
                  <a:lnTo>
                    <a:pt x="6575824" y="482599"/>
                  </a:lnTo>
                  <a:lnTo>
                    <a:pt x="6543835" y="457199"/>
                  </a:lnTo>
                  <a:lnTo>
                    <a:pt x="6510552" y="419099"/>
                  </a:lnTo>
                  <a:lnTo>
                    <a:pt x="6476022" y="393699"/>
                  </a:lnTo>
                  <a:lnTo>
                    <a:pt x="6440287" y="368299"/>
                  </a:lnTo>
                  <a:lnTo>
                    <a:pt x="6403394" y="342899"/>
                  </a:lnTo>
                  <a:lnTo>
                    <a:pt x="6365387" y="317499"/>
                  </a:lnTo>
                  <a:lnTo>
                    <a:pt x="6326310" y="292099"/>
                  </a:lnTo>
                  <a:lnTo>
                    <a:pt x="6286208" y="266699"/>
                  </a:lnTo>
                  <a:lnTo>
                    <a:pt x="6245126" y="241299"/>
                  </a:lnTo>
                  <a:lnTo>
                    <a:pt x="6116448" y="203199"/>
                  </a:lnTo>
                  <a:lnTo>
                    <a:pt x="5933871" y="152399"/>
                  </a:lnTo>
                  <a:lnTo>
                    <a:pt x="6429638" y="152399"/>
                  </a:lnTo>
                  <a:lnTo>
                    <a:pt x="6486903" y="190499"/>
                  </a:lnTo>
                  <a:lnTo>
                    <a:pt x="6523835" y="215899"/>
                  </a:lnTo>
                  <a:lnTo>
                    <a:pt x="6559792" y="241299"/>
                  </a:lnTo>
                  <a:lnTo>
                    <a:pt x="6594741" y="279399"/>
                  </a:lnTo>
                  <a:lnTo>
                    <a:pt x="6628650" y="304799"/>
                  </a:lnTo>
                  <a:lnTo>
                    <a:pt x="6661485" y="330199"/>
                  </a:lnTo>
                  <a:lnTo>
                    <a:pt x="6693215" y="368299"/>
                  </a:lnTo>
                  <a:lnTo>
                    <a:pt x="6723805" y="393699"/>
                  </a:lnTo>
                  <a:lnTo>
                    <a:pt x="6753223" y="431799"/>
                  </a:lnTo>
                  <a:lnTo>
                    <a:pt x="6781437" y="469899"/>
                  </a:lnTo>
                  <a:lnTo>
                    <a:pt x="6808413" y="507999"/>
                  </a:lnTo>
                  <a:lnTo>
                    <a:pt x="6834119" y="546099"/>
                  </a:lnTo>
                  <a:lnTo>
                    <a:pt x="6858521" y="584199"/>
                  </a:lnTo>
                  <a:lnTo>
                    <a:pt x="6881587" y="622299"/>
                  </a:lnTo>
                  <a:lnTo>
                    <a:pt x="6903284" y="660399"/>
                  </a:lnTo>
                  <a:lnTo>
                    <a:pt x="6923579" y="698499"/>
                  </a:lnTo>
                  <a:lnTo>
                    <a:pt x="6942440" y="736599"/>
                  </a:lnTo>
                  <a:lnTo>
                    <a:pt x="6959832" y="774699"/>
                  </a:lnTo>
                  <a:lnTo>
                    <a:pt x="6975725" y="825499"/>
                  </a:lnTo>
                  <a:lnTo>
                    <a:pt x="6990084" y="863599"/>
                  </a:lnTo>
                  <a:lnTo>
                    <a:pt x="7002876" y="914399"/>
                  </a:lnTo>
                  <a:lnTo>
                    <a:pt x="7014070" y="952499"/>
                  </a:lnTo>
                  <a:lnTo>
                    <a:pt x="7023631" y="1003299"/>
                  </a:lnTo>
                  <a:lnTo>
                    <a:pt x="7031528" y="1041399"/>
                  </a:lnTo>
                  <a:lnTo>
                    <a:pt x="7037727" y="1092199"/>
                  </a:lnTo>
                  <a:lnTo>
                    <a:pt x="7042196" y="1142999"/>
                  </a:lnTo>
                  <a:lnTo>
                    <a:pt x="7044901" y="1193799"/>
                  </a:lnTo>
                  <a:lnTo>
                    <a:pt x="7045811" y="1231899"/>
                  </a:lnTo>
                  <a:lnTo>
                    <a:pt x="7045811" y="6007099"/>
                  </a:lnTo>
                  <a:lnTo>
                    <a:pt x="7044901" y="6045199"/>
                  </a:lnTo>
                  <a:lnTo>
                    <a:pt x="7042196" y="6095999"/>
                  </a:lnTo>
                  <a:lnTo>
                    <a:pt x="7037727" y="6146799"/>
                  </a:lnTo>
                  <a:lnTo>
                    <a:pt x="7031528" y="6184899"/>
                  </a:lnTo>
                  <a:lnTo>
                    <a:pt x="7023631" y="6235699"/>
                  </a:lnTo>
                  <a:lnTo>
                    <a:pt x="7014070" y="6286499"/>
                  </a:lnTo>
                  <a:lnTo>
                    <a:pt x="7002876" y="6324599"/>
                  </a:lnTo>
                  <a:lnTo>
                    <a:pt x="6990084" y="6375399"/>
                  </a:lnTo>
                  <a:lnTo>
                    <a:pt x="6975725" y="6413499"/>
                  </a:lnTo>
                  <a:lnTo>
                    <a:pt x="6959832" y="6464299"/>
                  </a:lnTo>
                  <a:lnTo>
                    <a:pt x="6942440" y="6502399"/>
                  </a:lnTo>
                  <a:lnTo>
                    <a:pt x="6923579" y="6540499"/>
                  </a:lnTo>
                  <a:lnTo>
                    <a:pt x="6903284" y="6578599"/>
                  </a:lnTo>
                  <a:lnTo>
                    <a:pt x="6881587" y="6616699"/>
                  </a:lnTo>
                  <a:lnTo>
                    <a:pt x="6858521" y="6654799"/>
                  </a:lnTo>
                  <a:lnTo>
                    <a:pt x="6834119" y="6692899"/>
                  </a:lnTo>
                  <a:lnTo>
                    <a:pt x="6808413" y="6730999"/>
                  </a:lnTo>
                  <a:lnTo>
                    <a:pt x="6781437" y="6769099"/>
                  </a:lnTo>
                  <a:lnTo>
                    <a:pt x="6753223" y="6807199"/>
                  </a:lnTo>
                  <a:lnTo>
                    <a:pt x="6723805" y="6845299"/>
                  </a:lnTo>
                  <a:lnTo>
                    <a:pt x="6693215" y="6870699"/>
                  </a:lnTo>
                  <a:lnTo>
                    <a:pt x="6661485" y="6908799"/>
                  </a:lnTo>
                  <a:lnTo>
                    <a:pt x="6628650" y="6934199"/>
                  </a:lnTo>
                  <a:lnTo>
                    <a:pt x="6594741" y="6959599"/>
                  </a:lnTo>
                  <a:lnTo>
                    <a:pt x="6559792" y="6997699"/>
                  </a:lnTo>
                  <a:lnTo>
                    <a:pt x="6523835" y="7023099"/>
                  </a:lnTo>
                  <a:lnTo>
                    <a:pt x="6486903" y="7048499"/>
                  </a:lnTo>
                  <a:lnTo>
                    <a:pt x="6449030" y="7073899"/>
                  </a:lnTo>
                  <a:lnTo>
                    <a:pt x="6429638" y="7086599"/>
                  </a:lnTo>
                  <a:close/>
                </a:path>
                <a:path extrusionOk="0" h="7251700" w="7045959">
                  <a:moveTo>
                    <a:pt x="5933043" y="7251699"/>
                  </a:moveTo>
                  <a:lnTo>
                    <a:pt x="1112766" y="7251699"/>
                  </a:lnTo>
                  <a:lnTo>
                    <a:pt x="1066153" y="7238999"/>
                  </a:lnTo>
                  <a:lnTo>
                    <a:pt x="5979656" y="7238999"/>
                  </a:lnTo>
                  <a:lnTo>
                    <a:pt x="5933043" y="7251699"/>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grpSp>
      <p:grpSp>
        <p:nvGrpSpPr>
          <p:cNvPr id="269" name="Google Shape;269;p9"/>
          <p:cNvGrpSpPr/>
          <p:nvPr/>
        </p:nvGrpSpPr>
        <p:grpSpPr>
          <a:xfrm>
            <a:off x="8395380" y="1028699"/>
            <a:ext cx="8787765" cy="8629015"/>
            <a:chOff x="8395380" y="1028699"/>
            <a:chExt cx="8787765" cy="8629015"/>
          </a:xfrm>
        </p:grpSpPr>
        <p:sp>
          <p:nvSpPr>
            <p:cNvPr id="270" name="Google Shape;270;p9"/>
            <p:cNvSpPr/>
            <p:nvPr/>
          </p:nvSpPr>
          <p:spPr>
            <a:xfrm>
              <a:off x="8395380" y="1028699"/>
              <a:ext cx="8787765" cy="8629015"/>
            </a:xfrm>
            <a:custGeom>
              <a:rect b="b" l="l" r="r" t="t"/>
              <a:pathLst>
                <a:path extrusionOk="0" h="8629015" w="8787765">
                  <a:moveTo>
                    <a:pt x="0" y="0"/>
                  </a:moveTo>
                  <a:lnTo>
                    <a:pt x="8787657" y="0"/>
                  </a:lnTo>
                  <a:lnTo>
                    <a:pt x="8787657" y="8628815"/>
                  </a:lnTo>
                  <a:lnTo>
                    <a:pt x="0" y="8628815"/>
                  </a:lnTo>
                  <a:lnTo>
                    <a:pt x="0" y="0"/>
                  </a:lnTo>
                  <a:close/>
                </a:path>
              </a:pathLst>
            </a:custGeom>
            <a:solidFill>
              <a:srgbClr val="316981"/>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271" name="Google Shape;271;p9"/>
            <p:cNvPicPr preferRelativeResize="0"/>
            <p:nvPr/>
          </p:nvPicPr>
          <p:blipFill rotWithShape="1">
            <a:blip r:embed="rId4">
              <a:alphaModFix/>
            </a:blip>
            <a:srcRect b="0" l="0" r="0" t="0"/>
            <a:stretch/>
          </p:blipFill>
          <p:spPr>
            <a:xfrm>
              <a:off x="9147093" y="3263886"/>
              <a:ext cx="76200" cy="76200"/>
            </a:xfrm>
            <a:prstGeom prst="rect">
              <a:avLst/>
            </a:prstGeom>
            <a:noFill/>
            <a:ln>
              <a:noFill/>
            </a:ln>
          </p:spPr>
        </p:pic>
        <p:pic>
          <p:nvPicPr>
            <p:cNvPr id="272" name="Google Shape;272;p9"/>
            <p:cNvPicPr preferRelativeResize="0"/>
            <p:nvPr/>
          </p:nvPicPr>
          <p:blipFill rotWithShape="1">
            <a:blip r:embed="rId4">
              <a:alphaModFix/>
            </a:blip>
            <a:srcRect b="0" l="0" r="0" t="0"/>
            <a:stretch/>
          </p:blipFill>
          <p:spPr>
            <a:xfrm>
              <a:off x="9147093" y="3559161"/>
              <a:ext cx="76200" cy="76200"/>
            </a:xfrm>
            <a:prstGeom prst="rect">
              <a:avLst/>
            </a:prstGeom>
            <a:noFill/>
            <a:ln>
              <a:noFill/>
            </a:ln>
          </p:spPr>
        </p:pic>
        <p:pic>
          <p:nvPicPr>
            <p:cNvPr id="273" name="Google Shape;273;p9"/>
            <p:cNvPicPr preferRelativeResize="0"/>
            <p:nvPr/>
          </p:nvPicPr>
          <p:blipFill rotWithShape="1">
            <a:blip r:embed="rId4">
              <a:alphaModFix/>
            </a:blip>
            <a:srcRect b="0" l="0" r="0" t="0"/>
            <a:stretch/>
          </p:blipFill>
          <p:spPr>
            <a:xfrm>
              <a:off x="9147093" y="4444986"/>
              <a:ext cx="76200" cy="76200"/>
            </a:xfrm>
            <a:prstGeom prst="rect">
              <a:avLst/>
            </a:prstGeom>
            <a:noFill/>
            <a:ln>
              <a:noFill/>
            </a:ln>
          </p:spPr>
        </p:pic>
        <p:pic>
          <p:nvPicPr>
            <p:cNvPr id="274" name="Google Shape;274;p9"/>
            <p:cNvPicPr preferRelativeResize="0"/>
            <p:nvPr/>
          </p:nvPicPr>
          <p:blipFill rotWithShape="1">
            <a:blip r:embed="rId4">
              <a:alphaModFix/>
            </a:blip>
            <a:srcRect b="0" l="0" r="0" t="0"/>
            <a:stretch/>
          </p:blipFill>
          <p:spPr>
            <a:xfrm>
              <a:off x="9147093" y="4740261"/>
              <a:ext cx="76200" cy="76200"/>
            </a:xfrm>
            <a:prstGeom prst="rect">
              <a:avLst/>
            </a:prstGeom>
            <a:noFill/>
            <a:ln>
              <a:noFill/>
            </a:ln>
          </p:spPr>
        </p:pic>
        <p:pic>
          <p:nvPicPr>
            <p:cNvPr id="275" name="Google Shape;275;p9"/>
            <p:cNvPicPr preferRelativeResize="0"/>
            <p:nvPr/>
          </p:nvPicPr>
          <p:blipFill rotWithShape="1">
            <a:blip r:embed="rId4">
              <a:alphaModFix/>
            </a:blip>
            <a:srcRect b="0" l="0" r="0" t="0"/>
            <a:stretch/>
          </p:blipFill>
          <p:spPr>
            <a:xfrm>
              <a:off x="9147093" y="5330811"/>
              <a:ext cx="76200" cy="76200"/>
            </a:xfrm>
            <a:prstGeom prst="rect">
              <a:avLst/>
            </a:prstGeom>
            <a:noFill/>
            <a:ln>
              <a:noFill/>
            </a:ln>
          </p:spPr>
        </p:pic>
        <p:pic>
          <p:nvPicPr>
            <p:cNvPr id="276" name="Google Shape;276;p9"/>
            <p:cNvPicPr preferRelativeResize="0"/>
            <p:nvPr/>
          </p:nvPicPr>
          <p:blipFill rotWithShape="1">
            <a:blip r:embed="rId4">
              <a:alphaModFix/>
            </a:blip>
            <a:srcRect b="0" l="0" r="0" t="0"/>
            <a:stretch/>
          </p:blipFill>
          <p:spPr>
            <a:xfrm>
              <a:off x="9147093" y="5626086"/>
              <a:ext cx="76200" cy="76200"/>
            </a:xfrm>
            <a:prstGeom prst="rect">
              <a:avLst/>
            </a:prstGeom>
            <a:noFill/>
            <a:ln>
              <a:noFill/>
            </a:ln>
          </p:spPr>
        </p:pic>
        <p:pic>
          <p:nvPicPr>
            <p:cNvPr id="277" name="Google Shape;277;p9"/>
            <p:cNvPicPr preferRelativeResize="0"/>
            <p:nvPr/>
          </p:nvPicPr>
          <p:blipFill rotWithShape="1">
            <a:blip r:embed="rId4">
              <a:alphaModFix/>
            </a:blip>
            <a:srcRect b="0" l="0" r="0" t="0"/>
            <a:stretch/>
          </p:blipFill>
          <p:spPr>
            <a:xfrm>
              <a:off x="9147093" y="6216636"/>
              <a:ext cx="76200" cy="76200"/>
            </a:xfrm>
            <a:prstGeom prst="rect">
              <a:avLst/>
            </a:prstGeom>
            <a:noFill/>
            <a:ln>
              <a:noFill/>
            </a:ln>
          </p:spPr>
        </p:pic>
        <p:pic>
          <p:nvPicPr>
            <p:cNvPr id="278" name="Google Shape;278;p9"/>
            <p:cNvPicPr preferRelativeResize="0"/>
            <p:nvPr/>
          </p:nvPicPr>
          <p:blipFill rotWithShape="1">
            <a:blip r:embed="rId4">
              <a:alphaModFix/>
            </a:blip>
            <a:srcRect b="0" l="0" r="0" t="0"/>
            <a:stretch/>
          </p:blipFill>
          <p:spPr>
            <a:xfrm>
              <a:off x="9147093" y="6511911"/>
              <a:ext cx="76200" cy="76200"/>
            </a:xfrm>
            <a:prstGeom prst="rect">
              <a:avLst/>
            </a:prstGeom>
            <a:noFill/>
            <a:ln>
              <a:noFill/>
            </a:ln>
          </p:spPr>
        </p:pic>
      </p:grpSp>
      <p:sp>
        <p:nvSpPr>
          <p:cNvPr id="279" name="Google Shape;279;p9"/>
          <p:cNvSpPr txBox="1"/>
          <p:nvPr>
            <p:ph type="title"/>
          </p:nvPr>
        </p:nvSpPr>
        <p:spPr>
          <a:xfrm>
            <a:off x="1986364" y="1390015"/>
            <a:ext cx="5056500" cy="5433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3450"/>
              <a:t>HUAWEI S110-8P2ST</a:t>
            </a:r>
            <a:endParaRPr sz="3450"/>
          </a:p>
        </p:txBody>
      </p:sp>
      <p:sp>
        <p:nvSpPr>
          <p:cNvPr id="280" name="Google Shape;280;p9"/>
          <p:cNvSpPr txBox="1"/>
          <p:nvPr/>
        </p:nvSpPr>
        <p:spPr>
          <a:xfrm>
            <a:off x="8395380" y="1028699"/>
            <a:ext cx="8787765" cy="8629015"/>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t/>
            </a:r>
            <a:endParaRPr sz="3000">
              <a:latin typeface="Times New Roman"/>
              <a:ea typeface="Times New Roman"/>
              <a:cs typeface="Times New Roman"/>
              <a:sym typeface="Times New Roman"/>
            </a:endParaRPr>
          </a:p>
          <a:p>
            <a:pPr indent="0" lvl="0" marL="0" rtl="0" algn="l">
              <a:lnSpc>
                <a:spcPct val="100000"/>
              </a:lnSpc>
              <a:spcBef>
                <a:spcPts val="2970"/>
              </a:spcBef>
              <a:spcAft>
                <a:spcPts val="0"/>
              </a:spcAft>
              <a:buNone/>
            </a:pPr>
            <a:r>
              <a:t/>
            </a:r>
            <a:endParaRPr sz="3000">
              <a:latin typeface="Times New Roman"/>
              <a:ea typeface="Times New Roman"/>
              <a:cs typeface="Times New Roman"/>
              <a:sym typeface="Times New Roman"/>
            </a:endParaRPr>
          </a:p>
          <a:p>
            <a:pPr indent="0" lvl="0" marL="608330" rtl="0" algn="l">
              <a:lnSpc>
                <a:spcPct val="100000"/>
              </a:lnSpc>
              <a:spcBef>
                <a:spcPts val="0"/>
              </a:spcBef>
              <a:spcAft>
                <a:spcPts val="0"/>
              </a:spcAft>
              <a:buNone/>
            </a:pPr>
            <a:r>
              <a:rPr lang="en-US" sz="3000">
                <a:solidFill>
                  <a:srgbClr val="FFFFFF"/>
                </a:solidFill>
                <a:latin typeface="Arial Black"/>
                <a:ea typeface="Arial Black"/>
                <a:cs typeface="Arial Black"/>
                <a:sym typeface="Arial Black"/>
              </a:rPr>
              <a:t>SPESIFIKASI SWITCH</a:t>
            </a:r>
            <a:endParaRPr sz="3000">
              <a:latin typeface="Arial Black"/>
              <a:ea typeface="Arial Black"/>
              <a:cs typeface="Arial Black"/>
              <a:sym typeface="Arial Black"/>
            </a:endParaRPr>
          </a:p>
          <a:p>
            <a:pPr indent="0" lvl="0" marL="972819" rtl="0" algn="l">
              <a:lnSpc>
                <a:spcPct val="100000"/>
              </a:lnSpc>
              <a:spcBef>
                <a:spcPts val="3379"/>
              </a:spcBef>
              <a:spcAft>
                <a:spcPts val="0"/>
              </a:spcAft>
              <a:buNone/>
            </a:pPr>
            <a:r>
              <a:rPr lang="en-US" sz="1650">
                <a:solidFill>
                  <a:srgbClr val="FFFFFF"/>
                </a:solidFill>
                <a:latin typeface="Trebuchet MS"/>
                <a:ea typeface="Trebuchet MS"/>
                <a:cs typeface="Trebuchet MS"/>
                <a:sym typeface="Trebuchet MS"/>
              </a:rPr>
              <a:t>ItemDetails</a:t>
            </a:r>
            <a:endParaRPr sz="1650">
              <a:latin typeface="Trebuchet MS"/>
              <a:ea typeface="Trebuchet MS"/>
              <a:cs typeface="Trebuchet MS"/>
              <a:sym typeface="Trebuchet MS"/>
            </a:endParaRPr>
          </a:p>
          <a:p>
            <a:pPr indent="0" lvl="0" marL="972819" rtl="0" algn="l">
              <a:lnSpc>
                <a:spcPct val="100000"/>
              </a:lnSpc>
              <a:spcBef>
                <a:spcPts val="345"/>
              </a:spcBef>
              <a:spcAft>
                <a:spcPts val="0"/>
              </a:spcAft>
              <a:buNone/>
            </a:pPr>
            <a:r>
              <a:rPr lang="en-US" sz="1650">
                <a:solidFill>
                  <a:srgbClr val="FFFFFF"/>
                </a:solidFill>
                <a:latin typeface="Trebuchet MS"/>
                <a:ea typeface="Trebuchet MS"/>
                <a:cs typeface="Trebuchet MS"/>
                <a:sym typeface="Trebuchet MS"/>
              </a:rPr>
              <a:t>S220-24P4X (24*10/100/1000BASE-T ports(400W PoE+), 4*10GE SFP+</a:t>
            </a:r>
            <a:endParaRPr sz="1650">
              <a:latin typeface="Trebuchet MS"/>
              <a:ea typeface="Trebuchet MS"/>
              <a:cs typeface="Trebuchet MS"/>
              <a:sym typeface="Trebuchet MS"/>
            </a:endParaRPr>
          </a:p>
          <a:p>
            <a:pPr indent="0" lvl="0" marL="972819" rtl="0" algn="l">
              <a:lnSpc>
                <a:spcPct val="100000"/>
              </a:lnSpc>
              <a:spcBef>
                <a:spcPts val="345"/>
              </a:spcBef>
              <a:spcAft>
                <a:spcPts val="0"/>
              </a:spcAft>
              <a:buNone/>
            </a:pPr>
            <a:r>
              <a:rPr lang="en-US" sz="1650">
                <a:solidFill>
                  <a:srgbClr val="FFFFFF"/>
                </a:solidFill>
                <a:latin typeface="Trebuchet MS"/>
                <a:ea typeface="Trebuchet MS"/>
                <a:cs typeface="Trebuchet MS"/>
                <a:sym typeface="Trebuchet MS"/>
              </a:rPr>
              <a:t>ports, built-in AC power)</a:t>
            </a:r>
            <a:endParaRPr sz="1650">
              <a:latin typeface="Trebuchet MS"/>
              <a:ea typeface="Trebuchet MS"/>
              <a:cs typeface="Trebuchet MS"/>
              <a:sym typeface="Trebuchet MS"/>
            </a:endParaRPr>
          </a:p>
          <a:p>
            <a:pPr indent="0" lvl="0" marL="0" rtl="0" algn="l">
              <a:lnSpc>
                <a:spcPct val="100000"/>
              </a:lnSpc>
              <a:spcBef>
                <a:spcPts val="409"/>
              </a:spcBef>
              <a:spcAft>
                <a:spcPts val="0"/>
              </a:spcAft>
              <a:buNone/>
            </a:pPr>
            <a:r>
              <a:t/>
            </a:r>
            <a:endParaRPr sz="1650">
              <a:latin typeface="Trebuchet MS"/>
              <a:ea typeface="Trebuchet MS"/>
              <a:cs typeface="Trebuchet MS"/>
              <a:sym typeface="Trebuchet MS"/>
            </a:endParaRPr>
          </a:p>
          <a:p>
            <a:pPr indent="0" lvl="0" marL="972819" marR="6508115" rtl="0" algn="l">
              <a:lnSpc>
                <a:spcPct val="117400"/>
              </a:lnSpc>
              <a:spcBef>
                <a:spcPts val="0"/>
              </a:spcBef>
              <a:spcAft>
                <a:spcPts val="0"/>
              </a:spcAft>
              <a:buNone/>
            </a:pPr>
            <a:r>
              <a:rPr lang="en-US" sz="1650">
                <a:solidFill>
                  <a:srgbClr val="FFFFFF"/>
                </a:solidFill>
                <a:latin typeface="Trebuchet MS"/>
                <a:ea typeface="Trebuchet MS"/>
                <a:cs typeface="Trebuchet MS"/>
                <a:sym typeface="Trebuchet MS"/>
              </a:rPr>
              <a:t>Part Number 98012376</a:t>
            </a:r>
            <a:endParaRPr sz="1650">
              <a:latin typeface="Trebuchet MS"/>
              <a:ea typeface="Trebuchet MS"/>
              <a:cs typeface="Trebuchet MS"/>
              <a:sym typeface="Trebuchet MS"/>
            </a:endParaRPr>
          </a:p>
          <a:p>
            <a:pPr indent="0" lvl="0" marL="0" rtl="0" algn="l">
              <a:lnSpc>
                <a:spcPct val="100000"/>
              </a:lnSpc>
              <a:spcBef>
                <a:spcPts val="750"/>
              </a:spcBef>
              <a:spcAft>
                <a:spcPts val="0"/>
              </a:spcAft>
              <a:buNone/>
            </a:pPr>
            <a:r>
              <a:t/>
            </a:r>
            <a:endParaRPr sz="1650">
              <a:latin typeface="Trebuchet MS"/>
              <a:ea typeface="Trebuchet MS"/>
              <a:cs typeface="Trebuchet MS"/>
              <a:sym typeface="Trebuchet MS"/>
            </a:endParaRPr>
          </a:p>
          <a:p>
            <a:pPr indent="0" lvl="0" marL="972819" rtl="0" algn="l">
              <a:lnSpc>
                <a:spcPct val="100000"/>
              </a:lnSpc>
              <a:spcBef>
                <a:spcPts val="5"/>
              </a:spcBef>
              <a:spcAft>
                <a:spcPts val="0"/>
              </a:spcAft>
              <a:buNone/>
            </a:pPr>
            <a:r>
              <a:rPr lang="en-US" sz="1650">
                <a:solidFill>
                  <a:srgbClr val="FFFFFF"/>
                </a:solidFill>
                <a:latin typeface="Trebuchet MS"/>
                <a:ea typeface="Trebuchet MS"/>
                <a:cs typeface="Trebuchet MS"/>
                <a:sym typeface="Trebuchet MS"/>
              </a:rPr>
              <a:t>Model</a:t>
            </a:r>
            <a:endParaRPr sz="1650">
              <a:latin typeface="Trebuchet MS"/>
              <a:ea typeface="Trebuchet MS"/>
              <a:cs typeface="Trebuchet MS"/>
              <a:sym typeface="Trebuchet MS"/>
            </a:endParaRPr>
          </a:p>
          <a:p>
            <a:pPr indent="0" lvl="0" marL="972819" rtl="0" algn="l">
              <a:lnSpc>
                <a:spcPct val="100000"/>
              </a:lnSpc>
              <a:spcBef>
                <a:spcPts val="345"/>
              </a:spcBef>
              <a:spcAft>
                <a:spcPts val="0"/>
              </a:spcAft>
              <a:buNone/>
            </a:pPr>
            <a:r>
              <a:rPr lang="en-US" sz="1650">
                <a:solidFill>
                  <a:srgbClr val="FFFFFF"/>
                </a:solidFill>
                <a:latin typeface="Trebuchet MS"/>
                <a:ea typeface="Trebuchet MS"/>
                <a:cs typeface="Trebuchet MS"/>
                <a:sym typeface="Trebuchet MS"/>
              </a:rPr>
              <a:t>S220-24P4X</a:t>
            </a:r>
            <a:endParaRPr sz="1650">
              <a:latin typeface="Trebuchet MS"/>
              <a:ea typeface="Trebuchet MS"/>
              <a:cs typeface="Trebuchet MS"/>
              <a:sym typeface="Trebuchet MS"/>
            </a:endParaRPr>
          </a:p>
          <a:p>
            <a:pPr indent="0" lvl="0" marL="0" rtl="0" algn="l">
              <a:lnSpc>
                <a:spcPct val="100000"/>
              </a:lnSpc>
              <a:spcBef>
                <a:spcPts val="405"/>
              </a:spcBef>
              <a:spcAft>
                <a:spcPts val="0"/>
              </a:spcAft>
              <a:buNone/>
            </a:pPr>
            <a:r>
              <a:t/>
            </a:r>
            <a:endParaRPr sz="1650">
              <a:latin typeface="Trebuchet MS"/>
              <a:ea typeface="Trebuchet MS"/>
              <a:cs typeface="Trebuchet MS"/>
              <a:sym typeface="Trebuchet MS"/>
            </a:endParaRPr>
          </a:p>
          <a:p>
            <a:pPr indent="0" lvl="0" marL="972819" marR="5492115" rtl="0" algn="l">
              <a:lnSpc>
                <a:spcPct val="117400"/>
              </a:lnSpc>
              <a:spcBef>
                <a:spcPts val="0"/>
              </a:spcBef>
              <a:spcAft>
                <a:spcPts val="0"/>
              </a:spcAft>
              <a:buNone/>
            </a:pPr>
            <a:r>
              <a:rPr lang="en-US" sz="1650">
                <a:solidFill>
                  <a:srgbClr val="FFFFFF"/>
                </a:solidFill>
                <a:latin typeface="Trebuchet MS"/>
                <a:ea typeface="Trebuchet MS"/>
                <a:cs typeface="Trebuchet MS"/>
                <a:sym typeface="Trebuchet MS"/>
              </a:rPr>
              <a:t>First supported version V600R023C00</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0"/>
              </a:spcBef>
              <a:spcAft>
                <a:spcPts val="0"/>
              </a:spcAft>
              <a:buNone/>
            </a:pPr>
            <a:r>
              <a:t/>
            </a:r>
            <a:endParaRPr sz="1650">
              <a:latin typeface="Trebuchet MS"/>
              <a:ea typeface="Trebuchet MS"/>
              <a:cs typeface="Trebuchet MS"/>
              <a:sym typeface="Trebuchet MS"/>
            </a:endParaRPr>
          </a:p>
          <a:p>
            <a:pPr indent="0" lvl="0" marL="0" rtl="0" algn="l">
              <a:lnSpc>
                <a:spcPct val="100000"/>
              </a:lnSpc>
              <a:spcBef>
                <a:spcPts val="580"/>
              </a:spcBef>
              <a:spcAft>
                <a:spcPts val="0"/>
              </a:spcAft>
              <a:buNone/>
            </a:pPr>
            <a:r>
              <a:t/>
            </a:r>
            <a:endParaRPr sz="1650">
              <a:latin typeface="Trebuchet MS"/>
              <a:ea typeface="Trebuchet MS"/>
              <a:cs typeface="Trebuchet MS"/>
              <a:sym typeface="Trebuchet MS"/>
            </a:endParaRPr>
          </a:p>
          <a:p>
            <a:pPr indent="0" lvl="0" marL="608330" rtl="0" algn="l">
              <a:lnSpc>
                <a:spcPct val="100000"/>
              </a:lnSpc>
              <a:spcBef>
                <a:spcPts val="0"/>
              </a:spcBef>
              <a:spcAft>
                <a:spcPts val="0"/>
              </a:spcAft>
              <a:buNone/>
            </a:pPr>
            <a:r>
              <a:rPr lang="en-US" sz="5200" u="sng">
                <a:solidFill>
                  <a:srgbClr val="FFFFFF"/>
                </a:solidFill>
                <a:latin typeface="Arial Black"/>
                <a:ea typeface="Arial Black"/>
                <a:cs typeface="Arial Black"/>
                <a:sym typeface="Arial Black"/>
                <a:hlinkClick r:id="rId5">
                  <a:extLst>
                    <a:ext uri="{A12FA001-AC4F-418D-AE19-62706E023703}">
                      <ahyp:hlinkClr val="tx"/>
                    </a:ext>
                  </a:extLst>
                </a:hlinkClick>
              </a:rPr>
              <a:t>Rp 10.802.000,00</a:t>
            </a:r>
            <a:endParaRPr sz="5200">
              <a:latin typeface="Arial Black"/>
              <a:ea typeface="Arial Black"/>
              <a:cs typeface="Arial Black"/>
              <a:sym typeface="Arial Black"/>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2024-08-18T01:39:55Z</dcterms:created>
  <dc:creator>Ahmad Rafi'i Rafi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2024-08-18T00:00:00Z</vt:filetime>
  </property>
  <property fmtid="{D5CDD505-2E9C-101B-9397-08002B2CF9AE}" pid="3" name="Creator">
    <vt:lpwstr>Canva</vt:lpwstr>
  </property>
  <property fmtid="{D5CDD505-2E9C-101B-9397-08002B2CF9AE}" pid="4" name="LastSaved">
    <vt:filetime>2024-08-18T00:00:00Z</vt:filetime>
  </property>
  <property fmtid="{D5CDD505-2E9C-101B-9397-08002B2CF9AE}" pid="5" name="Producer">
    <vt:lpwstr>3-Heights(TM) PDF Security Shell 4.8.25.2 (http://www.pdf-tools.com)</vt:lpwstr>
  </property>
</Properties>
</file>